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gif" ContentType="image/gif"/>
  <Default Extension="emf" ContentType="image/x-emf"/>
  <Default Extension="wmf" ContentType="image/x-wmf"/>
  <Default Extension="mp4" ContentType="video/mp4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.NET 24.11-->
<p:presentation xmlns:r="http://schemas.openxmlformats.org/officeDocument/2006/relationships" xmlns:a="http://schemas.openxmlformats.org/drawingml/2006/main" xmlns:p="http://schemas.openxmlformats.org/presentationml/2006/main" saveSubsetFonts="1">
  <p:sldMasterIdLst>
    <p:sldMasterId id="2147483648" r:id="rId1"/>
    <p:sldMasterId id="2147483666" r:id="rId2"/>
    <p:sldMasterId id="2147483672" r:id="rId3"/>
    <p:sldMasterId id="2147483678" r:id="rId4"/>
    <p:sldMasterId id="2147483684" r:id="rId5"/>
    <p:sldMasterId id="2147483690" r:id="rId6"/>
  </p:sldMasterIdLst>
  <p:notesMasterIdLst>
    <p:notesMasterId r:id="rId7"/>
  </p:notesMasterIdLst>
  <p:sldIdLst>
    <p:sldId id="259" r:id="rId8"/>
    <p:sldId id="262" r:id="rId9"/>
    <p:sldId id="265" r:id="rId10"/>
    <p:sldId id="268" r:id="rId11"/>
    <p:sldId id="271" r:id="rId12"/>
    <p:sldId id="274" r:id="rId13"/>
    <p:sldId id="277" r:id="rId14"/>
    <p:sldId id="280" r:id="rId15"/>
    <p:sldId id="283" r:id="rId16"/>
    <p:sldId id="286" r:id="rId17"/>
    <p:sldId id="289" r:id="rId18"/>
    <p:sldId id="292" r:id="rId19"/>
    <p:sldId id="295" r:id="rId20"/>
    <p:sldId id="298" r:id="rId21"/>
    <p:sldId id="301" r:id="rId22"/>
    <p:sldId id="304" r:id="rId23"/>
    <p:sldId id="307" r:id="rId24"/>
    <p:sldId id="310" r:id="rId25"/>
    <p:sldId id="313" r:id="rId26"/>
    <p:sldId id="316" r:id="rId27"/>
    <p:sldId id="319" r:id="rId28"/>
    <p:sldId id="322" r:id="rId29"/>
    <p:sldId id="325" r:id="rId30"/>
    <p:sldId id="328" r:id="rId31"/>
    <p:sldId id="331" r:id="rId32"/>
    <p:sldId id="334" r:id="rId33"/>
    <p:sldId id="337" r:id="rId34"/>
    <p:sldId id="340" r:id="rId35"/>
    <p:sldId id="343" r:id="rId36"/>
    <p:sldId id="346" r:id="rId37"/>
    <p:sldId id="349" r:id="rId38"/>
    <p:sldId id="352" r:id="rId39"/>
    <p:sldId id="355" r:id="rId40"/>
    <p:sldId id="358" r:id="rId41"/>
    <p:sldId id="361" r:id="rId42"/>
    <p:sldId id="364" r:id="rId43"/>
    <p:sldId id="367" r:id="rId44"/>
    <p:sldId id="370" r:id="rId45"/>
    <p:sldId id="373" r:id="rId46"/>
    <p:sldId id="376" r:id="rId47"/>
    <p:sldId id="379" r:id="rId48"/>
    <p:sldId id="382" r:id="rId49"/>
    <p:sldId id="385" r:id="rId50"/>
    <p:sldId id="388" r:id="rId51"/>
    <p:sldId id="391" r:id="rId52"/>
    <p:sldId id="394" r:id="rId53"/>
    <p:sldId id="397" r:id="rId54"/>
    <p:sldId id="400" r:id="rId55"/>
    <p:sldId id="403" r:id="rId56"/>
    <p:sldId id="406" r:id="rId57"/>
    <p:sldId id="409" r:id="rId58"/>
    <p:sldId id="412" r:id="rId59"/>
    <p:sldId id="415" r:id="rId60"/>
    <p:sldId id="418" r:id="rId61"/>
    <p:sldId id="421" r:id="rId62"/>
    <p:sldId id="424" r:id="rId63"/>
    <p:sldId id="427" r:id="rId64"/>
    <p:sldId id="430" r:id="rId65"/>
    <p:sldId id="433" r:id="rId66"/>
    <p:sldId id="436" r:id="rId67"/>
    <p:sldId id="439" r:id="rId68"/>
    <p:sldId id="442" r:id="rId69"/>
    <p:sldId id="445" r:id="rId70"/>
    <p:sldId id="448" r:id="rId71"/>
    <p:sldId id="451" r:id="rId72"/>
    <p:sldId id="454" r:id="rId73"/>
    <p:sldId id="457" r:id="rId74"/>
    <p:sldId id="460" r:id="rId75"/>
    <p:sldId id="463" r:id="rId76"/>
    <p:sldId id="466" r:id="rId77"/>
    <p:sldId id="469" r:id="rId78"/>
    <p:sldId id="472" r:id="rId79"/>
    <p:sldId id="475" r:id="rId80"/>
    <p:sldId id="478" r:id="rId81"/>
    <p:sldId id="481" r:id="rId82"/>
    <p:sldId id="484" r:id="rId83"/>
    <p:sldId id="487" r:id="rId84"/>
    <p:sldId id="490" r:id="rId85"/>
    <p:sldId id="493" r:id="rId86"/>
    <p:sldId id="496" r:id="rId87"/>
    <p:sldId id="499" r:id="rId88"/>
    <p:sldId id="502" r:id="rId89"/>
    <p:sldId id="505" r:id="rId90"/>
    <p:sldId id="508" r:id="rId91"/>
    <p:sldId id="511" r:id="rId92"/>
    <p:sldId id="514" r:id="rId93"/>
    <p:sldId id="517" r:id="rId94"/>
    <p:sldId id="520" r:id="rId95"/>
    <p:sldId id="523" r:id="rId96"/>
    <p:sldId id="526" r:id="rId97"/>
    <p:sldId id="529" r:id="rId98"/>
    <p:sldId id="532" r:id="rId99"/>
    <p:sldId id="535" r:id="rId100"/>
    <p:sldId id="538" r:id="rId101"/>
    <p:sldId id="541" r:id="rId102"/>
    <p:sldId id="544" r:id="rId103"/>
    <p:sldId id="547" r:id="rId104"/>
    <p:sldId id="550" r:id="rId105"/>
    <p:sldId id="553" r:id="rId106"/>
    <p:sldId id="556" r:id="rId107"/>
    <p:sldId id="559" r:id="rId108"/>
    <p:sldId id="562" r:id="rId109"/>
  </p:sldIdLst>
  <p:sldSz cx="9144000" cy="6858000" type="screen4x3"/>
  <p:notesSz cx="6858000" cy="9144000"/>
  <p:custDataLst>
    <p:tags r:id="rId11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showPr showNarration="1">
    <p:present/>
    <p:extLs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000"/>
    <p:restoredTop sz="0"/>
  </p:normalViewPr>
  <p:slideViewPr>
    <p:cSldViewPr>
      <p:cViewPr>
        <p:scale>
          <a:sx n="73" d="100"/>
          <a:sy n="73" d="100"/>
        </p:scale>
        <p:origin x="0" y="0"/>
      </p:cViewPr>
      <p:guideLst>
        <p:guide orient="horz" pos="2160"/>
        <p:guide pos="2880"/>
      </p:guideLst>
    </p:cSldViewPr>
  </p:slideViewPr>
  <p:notesViewPr>
    <p:cSldViewPr>
      <p:cViewPr>
        <p:scale>
          <a:sx n="1" d="100"/>
          <a:sy n="1" d="100"/>
        </p:scale>
        <p:origin x="0" y="0"/>
      </p:cViewPr>
      <p:guideLst/>
    </p:cSldViewPr>
  </p:notesViewPr>
  <p:gridSpacing cx="76200" cy="76200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" Target="slides/slide3.xml" /><Relationship Id="rId100" Type="http://schemas.openxmlformats.org/officeDocument/2006/relationships/slide" Target="slides/slide93.xml" /><Relationship Id="rId101" Type="http://schemas.openxmlformats.org/officeDocument/2006/relationships/slide" Target="slides/slide94.xml" /><Relationship Id="rId102" Type="http://schemas.openxmlformats.org/officeDocument/2006/relationships/slide" Target="slides/slide95.xml" /><Relationship Id="rId103" Type="http://schemas.openxmlformats.org/officeDocument/2006/relationships/slide" Target="slides/slide96.xml" /><Relationship Id="rId104" Type="http://schemas.openxmlformats.org/officeDocument/2006/relationships/slide" Target="slides/slide97.xml" /><Relationship Id="rId105" Type="http://schemas.openxmlformats.org/officeDocument/2006/relationships/slide" Target="slides/slide98.xml" /><Relationship Id="rId106" Type="http://schemas.openxmlformats.org/officeDocument/2006/relationships/slide" Target="slides/slide99.xml" /><Relationship Id="rId107" Type="http://schemas.openxmlformats.org/officeDocument/2006/relationships/slide" Target="slides/slide100.xml" /><Relationship Id="rId108" Type="http://schemas.openxmlformats.org/officeDocument/2006/relationships/slide" Target="slides/slide101.xml" /><Relationship Id="rId109" Type="http://schemas.openxmlformats.org/officeDocument/2006/relationships/slide" Target="slides/slide102.xml" /><Relationship Id="rId11" Type="http://schemas.openxmlformats.org/officeDocument/2006/relationships/slide" Target="slides/slide4.xml" /><Relationship Id="rId110" Type="http://schemas.openxmlformats.org/officeDocument/2006/relationships/tags" Target="tags/tag1.xml" /><Relationship Id="rId111" Type="http://schemas.openxmlformats.org/officeDocument/2006/relationships/presProps" Target="presProps.xml" /><Relationship Id="rId112" Type="http://schemas.openxmlformats.org/officeDocument/2006/relationships/viewProps" Target="viewProps.xml" /><Relationship Id="rId113" Type="http://schemas.openxmlformats.org/officeDocument/2006/relationships/theme" Target="theme/theme1.xml" /><Relationship Id="rId114" Type="http://schemas.openxmlformats.org/officeDocument/2006/relationships/tableStyles" Target="tableStyles.xml" /><Relationship Id="rId12" Type="http://schemas.openxmlformats.org/officeDocument/2006/relationships/slide" Target="slides/slide5.xml" /><Relationship Id="rId13" Type="http://schemas.openxmlformats.org/officeDocument/2006/relationships/slide" Target="slides/slide6.xml" /><Relationship Id="rId14" Type="http://schemas.openxmlformats.org/officeDocument/2006/relationships/slide" Target="slides/slide7.xml" /><Relationship Id="rId15" Type="http://schemas.openxmlformats.org/officeDocument/2006/relationships/slide" Target="slides/slide8.xml" /><Relationship Id="rId16" Type="http://schemas.openxmlformats.org/officeDocument/2006/relationships/slide" Target="slides/slide9.xml" /><Relationship Id="rId17" Type="http://schemas.openxmlformats.org/officeDocument/2006/relationships/slide" Target="slides/slide10.xml" /><Relationship Id="rId18" Type="http://schemas.openxmlformats.org/officeDocument/2006/relationships/slide" Target="slides/slide11.xml" /><Relationship Id="rId19" Type="http://schemas.openxmlformats.org/officeDocument/2006/relationships/slide" Target="slides/slide12.xml" /><Relationship Id="rId2" Type="http://schemas.openxmlformats.org/officeDocument/2006/relationships/slideMaster" Target="slideMasters/slideMaster2.xml" /><Relationship Id="rId20" Type="http://schemas.openxmlformats.org/officeDocument/2006/relationships/slide" Target="slides/slide13.xml" /><Relationship Id="rId21" Type="http://schemas.openxmlformats.org/officeDocument/2006/relationships/slide" Target="slides/slide14.xml" /><Relationship Id="rId22" Type="http://schemas.openxmlformats.org/officeDocument/2006/relationships/slide" Target="slides/slide15.xml" /><Relationship Id="rId23" Type="http://schemas.openxmlformats.org/officeDocument/2006/relationships/slide" Target="slides/slide16.xml" /><Relationship Id="rId24" Type="http://schemas.openxmlformats.org/officeDocument/2006/relationships/slide" Target="slides/slide17.xml" /><Relationship Id="rId25" Type="http://schemas.openxmlformats.org/officeDocument/2006/relationships/slide" Target="slides/slide18.xml" /><Relationship Id="rId26" Type="http://schemas.openxmlformats.org/officeDocument/2006/relationships/slide" Target="slides/slide19.xml" /><Relationship Id="rId27" Type="http://schemas.openxmlformats.org/officeDocument/2006/relationships/slide" Target="slides/slide20.xml" /><Relationship Id="rId28" Type="http://schemas.openxmlformats.org/officeDocument/2006/relationships/slide" Target="slides/slide21.xml" /><Relationship Id="rId29" Type="http://schemas.openxmlformats.org/officeDocument/2006/relationships/slide" Target="slides/slide22.xml" /><Relationship Id="rId3" Type="http://schemas.openxmlformats.org/officeDocument/2006/relationships/slideMaster" Target="slideMasters/slideMaster3.xml" /><Relationship Id="rId30" Type="http://schemas.openxmlformats.org/officeDocument/2006/relationships/slide" Target="slides/slide23.xml" /><Relationship Id="rId31" Type="http://schemas.openxmlformats.org/officeDocument/2006/relationships/slide" Target="slides/slide24.xml" /><Relationship Id="rId32" Type="http://schemas.openxmlformats.org/officeDocument/2006/relationships/slide" Target="slides/slide25.xml" /><Relationship Id="rId33" Type="http://schemas.openxmlformats.org/officeDocument/2006/relationships/slide" Target="slides/slide26.xml" /><Relationship Id="rId34" Type="http://schemas.openxmlformats.org/officeDocument/2006/relationships/slide" Target="slides/slide27.xml" /><Relationship Id="rId35" Type="http://schemas.openxmlformats.org/officeDocument/2006/relationships/slide" Target="slides/slide28.xml" /><Relationship Id="rId36" Type="http://schemas.openxmlformats.org/officeDocument/2006/relationships/slide" Target="slides/slide29.xml" /><Relationship Id="rId37" Type="http://schemas.openxmlformats.org/officeDocument/2006/relationships/slide" Target="slides/slide30.xml" /><Relationship Id="rId38" Type="http://schemas.openxmlformats.org/officeDocument/2006/relationships/slide" Target="slides/slide31.xml" /><Relationship Id="rId39" Type="http://schemas.openxmlformats.org/officeDocument/2006/relationships/slide" Target="slides/slide32.xml" /><Relationship Id="rId4" Type="http://schemas.openxmlformats.org/officeDocument/2006/relationships/slideMaster" Target="slideMasters/slideMaster4.xml" /><Relationship Id="rId40" Type="http://schemas.openxmlformats.org/officeDocument/2006/relationships/slide" Target="slides/slide33.xml" /><Relationship Id="rId41" Type="http://schemas.openxmlformats.org/officeDocument/2006/relationships/slide" Target="slides/slide34.xml" /><Relationship Id="rId42" Type="http://schemas.openxmlformats.org/officeDocument/2006/relationships/slide" Target="slides/slide35.xml" /><Relationship Id="rId43" Type="http://schemas.openxmlformats.org/officeDocument/2006/relationships/slide" Target="slides/slide36.xml" /><Relationship Id="rId44" Type="http://schemas.openxmlformats.org/officeDocument/2006/relationships/slide" Target="slides/slide37.xml" /><Relationship Id="rId45" Type="http://schemas.openxmlformats.org/officeDocument/2006/relationships/slide" Target="slides/slide38.xml" /><Relationship Id="rId46" Type="http://schemas.openxmlformats.org/officeDocument/2006/relationships/slide" Target="slides/slide39.xml" /><Relationship Id="rId47" Type="http://schemas.openxmlformats.org/officeDocument/2006/relationships/slide" Target="slides/slide40.xml" /><Relationship Id="rId48" Type="http://schemas.openxmlformats.org/officeDocument/2006/relationships/slide" Target="slides/slide41.xml" /><Relationship Id="rId49" Type="http://schemas.openxmlformats.org/officeDocument/2006/relationships/slide" Target="slides/slide42.xml" /><Relationship Id="rId5" Type="http://schemas.openxmlformats.org/officeDocument/2006/relationships/slideMaster" Target="slideMasters/slideMaster5.xml" /><Relationship Id="rId50" Type="http://schemas.openxmlformats.org/officeDocument/2006/relationships/slide" Target="slides/slide43.xml" /><Relationship Id="rId51" Type="http://schemas.openxmlformats.org/officeDocument/2006/relationships/slide" Target="slides/slide44.xml" /><Relationship Id="rId52" Type="http://schemas.openxmlformats.org/officeDocument/2006/relationships/slide" Target="slides/slide45.xml" /><Relationship Id="rId53" Type="http://schemas.openxmlformats.org/officeDocument/2006/relationships/slide" Target="slides/slide46.xml" /><Relationship Id="rId54" Type="http://schemas.openxmlformats.org/officeDocument/2006/relationships/slide" Target="slides/slide47.xml" /><Relationship Id="rId55" Type="http://schemas.openxmlformats.org/officeDocument/2006/relationships/slide" Target="slides/slide48.xml" /><Relationship Id="rId56" Type="http://schemas.openxmlformats.org/officeDocument/2006/relationships/slide" Target="slides/slide49.xml" /><Relationship Id="rId57" Type="http://schemas.openxmlformats.org/officeDocument/2006/relationships/slide" Target="slides/slide50.xml" /><Relationship Id="rId58" Type="http://schemas.openxmlformats.org/officeDocument/2006/relationships/slide" Target="slides/slide51.xml" /><Relationship Id="rId59" Type="http://schemas.openxmlformats.org/officeDocument/2006/relationships/slide" Target="slides/slide52.xml" /><Relationship Id="rId6" Type="http://schemas.openxmlformats.org/officeDocument/2006/relationships/slideMaster" Target="slideMasters/slideMaster6.xml" /><Relationship Id="rId60" Type="http://schemas.openxmlformats.org/officeDocument/2006/relationships/slide" Target="slides/slide53.xml" /><Relationship Id="rId61" Type="http://schemas.openxmlformats.org/officeDocument/2006/relationships/slide" Target="slides/slide54.xml" /><Relationship Id="rId62" Type="http://schemas.openxmlformats.org/officeDocument/2006/relationships/slide" Target="slides/slide55.xml" /><Relationship Id="rId63" Type="http://schemas.openxmlformats.org/officeDocument/2006/relationships/slide" Target="slides/slide56.xml" /><Relationship Id="rId64" Type="http://schemas.openxmlformats.org/officeDocument/2006/relationships/slide" Target="slides/slide57.xml" /><Relationship Id="rId65" Type="http://schemas.openxmlformats.org/officeDocument/2006/relationships/slide" Target="slides/slide58.xml" /><Relationship Id="rId66" Type="http://schemas.openxmlformats.org/officeDocument/2006/relationships/slide" Target="slides/slide59.xml" /><Relationship Id="rId67" Type="http://schemas.openxmlformats.org/officeDocument/2006/relationships/slide" Target="slides/slide60.xml" /><Relationship Id="rId68" Type="http://schemas.openxmlformats.org/officeDocument/2006/relationships/slide" Target="slides/slide61.xml" /><Relationship Id="rId69" Type="http://schemas.openxmlformats.org/officeDocument/2006/relationships/slide" Target="slides/slide62.xml" /><Relationship Id="rId7" Type="http://schemas.openxmlformats.org/officeDocument/2006/relationships/notesMaster" Target="notesMasters/notesMaster1.xml" /><Relationship Id="rId70" Type="http://schemas.openxmlformats.org/officeDocument/2006/relationships/slide" Target="slides/slide63.xml" /><Relationship Id="rId71" Type="http://schemas.openxmlformats.org/officeDocument/2006/relationships/slide" Target="slides/slide64.xml" /><Relationship Id="rId72" Type="http://schemas.openxmlformats.org/officeDocument/2006/relationships/slide" Target="slides/slide65.xml" /><Relationship Id="rId73" Type="http://schemas.openxmlformats.org/officeDocument/2006/relationships/slide" Target="slides/slide66.xml" /><Relationship Id="rId74" Type="http://schemas.openxmlformats.org/officeDocument/2006/relationships/slide" Target="slides/slide67.xml" /><Relationship Id="rId75" Type="http://schemas.openxmlformats.org/officeDocument/2006/relationships/slide" Target="slides/slide68.xml" /><Relationship Id="rId76" Type="http://schemas.openxmlformats.org/officeDocument/2006/relationships/slide" Target="slides/slide69.xml" /><Relationship Id="rId77" Type="http://schemas.openxmlformats.org/officeDocument/2006/relationships/slide" Target="slides/slide70.xml" /><Relationship Id="rId78" Type="http://schemas.openxmlformats.org/officeDocument/2006/relationships/slide" Target="slides/slide71.xml" /><Relationship Id="rId79" Type="http://schemas.openxmlformats.org/officeDocument/2006/relationships/slide" Target="slides/slide72.xml" /><Relationship Id="rId8" Type="http://schemas.openxmlformats.org/officeDocument/2006/relationships/slide" Target="slides/slide1.xml" /><Relationship Id="rId80" Type="http://schemas.openxmlformats.org/officeDocument/2006/relationships/slide" Target="slides/slide73.xml" /><Relationship Id="rId81" Type="http://schemas.openxmlformats.org/officeDocument/2006/relationships/slide" Target="slides/slide74.xml" /><Relationship Id="rId82" Type="http://schemas.openxmlformats.org/officeDocument/2006/relationships/slide" Target="slides/slide75.xml" /><Relationship Id="rId83" Type="http://schemas.openxmlformats.org/officeDocument/2006/relationships/slide" Target="slides/slide76.xml" /><Relationship Id="rId84" Type="http://schemas.openxmlformats.org/officeDocument/2006/relationships/slide" Target="slides/slide77.xml" /><Relationship Id="rId85" Type="http://schemas.openxmlformats.org/officeDocument/2006/relationships/slide" Target="slides/slide78.xml" /><Relationship Id="rId86" Type="http://schemas.openxmlformats.org/officeDocument/2006/relationships/slide" Target="slides/slide79.xml" /><Relationship Id="rId87" Type="http://schemas.openxmlformats.org/officeDocument/2006/relationships/slide" Target="slides/slide80.xml" /><Relationship Id="rId88" Type="http://schemas.openxmlformats.org/officeDocument/2006/relationships/slide" Target="slides/slide81.xml" /><Relationship Id="rId89" Type="http://schemas.openxmlformats.org/officeDocument/2006/relationships/slide" Target="slides/slide82.xml" /><Relationship Id="rId9" Type="http://schemas.openxmlformats.org/officeDocument/2006/relationships/slide" Target="slides/slide2.xml" /><Relationship Id="rId90" Type="http://schemas.openxmlformats.org/officeDocument/2006/relationships/slide" Target="slides/slide83.xml" /><Relationship Id="rId91" Type="http://schemas.openxmlformats.org/officeDocument/2006/relationships/slide" Target="slides/slide84.xml" /><Relationship Id="rId92" Type="http://schemas.openxmlformats.org/officeDocument/2006/relationships/slide" Target="slides/slide85.xml" /><Relationship Id="rId93" Type="http://schemas.openxmlformats.org/officeDocument/2006/relationships/slide" Target="slides/slide86.xml" /><Relationship Id="rId94" Type="http://schemas.openxmlformats.org/officeDocument/2006/relationships/slide" Target="slides/slide87.xml" /><Relationship Id="rId95" Type="http://schemas.openxmlformats.org/officeDocument/2006/relationships/slide" Target="slides/slide88.xml" /><Relationship Id="rId96" Type="http://schemas.openxmlformats.org/officeDocument/2006/relationships/slide" Target="slides/slide89.xml" /><Relationship Id="rId97" Type="http://schemas.openxmlformats.org/officeDocument/2006/relationships/slide" Target="slides/slide90.xml" /><Relationship Id="rId98" Type="http://schemas.openxmlformats.org/officeDocument/2006/relationships/slide" Target="slides/slide91.xml" /><Relationship Id="rId99" Type="http://schemas.openxmlformats.org/officeDocument/2006/relationships/slide" Target="slides/slide92.xml" /></Relationships>
</file>

<file path=ppt/charts/_rels/chart1.xml.rels>&#65279;<?xml version="1.0" encoding="utf-8" standalone="yes"?><Relationships xmlns="http://schemas.openxmlformats.org/package/2006/relationships"><Relationship Id="rId1" Type="http://schemas.openxmlformats.org/officeDocument/2006/relationships/oleObject" Target="file:///C:\Users\Administrator\Desktop\&#53685;&#54633;%20&#47928;&#49436;1.xlsx" TargetMode="External" /><Relationship Id="rId2" Type="http://schemas.microsoft.com/office/2011/relationships/chartColorStyle" Target="colors1.xml" /><Relationship Id="rId3" Type="http://schemas.microsoft.com/office/2011/relationships/chartStyle" Target="style1.xml" /></Relationships>
</file>

<file path=ppt/charts/_rels/chart2.xml.rels>&#65279;<?xml version="1.0" encoding="utf-8" standalone="yes"?><Relationships xmlns="http://schemas.openxmlformats.org/package/2006/relationships"><Relationship Id="rId1" Type="http://schemas.openxmlformats.org/officeDocument/2006/relationships/oleObject" Target="file:///C:\Users\Administrator\Desktop\&#53685;&#54633;%20&#47928;&#49436;1.xlsx" TargetMode="External" /><Relationship Id="rId2" Type="http://schemas.microsoft.com/office/2011/relationships/chartColorStyle" Target="colors2.xml" /><Relationship Id="rId3" Type="http://schemas.microsoft.com/office/2011/relationships/chartStyle" Target="style2.xml" /></Relationships>
</file>

<file path=ppt/charts/_rels/chart3.xml.rels>&#65279;<?xml version="1.0" encoding="utf-8" standalone="yes"?><Relationships xmlns="http://schemas.openxmlformats.org/package/2006/relationships"><Relationship Id="rId1" Type="http://schemas.openxmlformats.org/officeDocument/2006/relationships/oleObject" Target="file:///C:\Users\Administrator\Desktop\&#53685;&#54633;%20&#47928;&#49436;1.xlsx" TargetMode="External" /><Relationship Id="rId2" Type="http://schemas.microsoft.com/office/2011/relationships/chartColorStyle" Target="colors3.xml" /><Relationship Id="rId3" Type="http://schemas.microsoft.com/office/2011/relationships/chartStyle" Target="style3.xml" /></Relationships>
</file>

<file path=ppt/charts/_rels/chart4.xml.rels>&#65279;<?xml version="1.0" encoding="utf-8" standalone="yes"?><Relationships xmlns="http://schemas.openxmlformats.org/package/2006/relationships"><Relationship Id="rId1" Type="http://schemas.openxmlformats.org/officeDocument/2006/relationships/oleObject" Target="file:///C:\Users\Administrator\Desktop\&#53685;&#54633;%20&#47928;&#49436;1.xlsx" TargetMode="External" /><Relationship Id="rId2" Type="http://schemas.microsoft.com/office/2011/relationships/chartColorStyle" Target="colors4.xml" /><Relationship Id="rId3" Type="http://schemas.microsoft.com/office/2011/relationships/chartStyle" Target="style4.xml" /></Relationships>
</file>

<file path=ppt/charts/_rels/chart5.xml.rels>&#65279;<?xml version="1.0" encoding="utf-8" standalone="yes"?><Relationships xmlns="http://schemas.openxmlformats.org/package/2006/relationships"><Relationship Id="rId1" Type="http://schemas.openxmlformats.org/officeDocument/2006/relationships/oleObject" Target="file:///C:\Users\Administrator\Desktop\&#53685;&#54633;%20&#47928;&#49436;1.xlsx" TargetMode="External" /><Relationship Id="rId2" Type="http://schemas.microsoft.com/office/2011/relationships/chartColorStyle" Target="colors5.xml" /><Relationship Id="rId3" Type="http://schemas.microsoft.com/office/2011/relationships/chartStyle" Target="style5.xml" /></Relationships>
</file>

<file path=ppt/charts/_rels/chart6.xml.rels>&#65279;<?xml version="1.0" encoding="utf-8" standalone="yes"?><Relationships xmlns="http://schemas.openxmlformats.org/package/2006/relationships"><Relationship Id="rId1" Type="http://schemas.openxmlformats.org/officeDocument/2006/relationships/oleObject" Target="file:///C:\Users\Administrator\Desktop\&#53685;&#54633;%20&#47928;&#49436;1.xlsx" TargetMode="External" /><Relationship Id="rId2" Type="http://schemas.microsoft.com/office/2011/relationships/chartColorStyle" Target="colors6.xml" /><Relationship Id="rId3" Type="http://schemas.microsoft.com/office/2011/relationships/chartStyle" Target="style6.xml" /></Relationships>
</file>

<file path=ppt/charts/_rels/chart7.xml.rels>&#65279;<?xml version="1.0" encoding="utf-8" standalone="yes"?><Relationships xmlns="http://schemas.openxmlformats.org/package/2006/relationships"><Relationship Id="rId1" Type="http://schemas.openxmlformats.org/officeDocument/2006/relationships/oleObject" Target="https://d.docs.live.net/a1b1d7b3a47aa77e/&#48148;&#53461;%20&#54868;&#47732;/&#53685;&#54633;%20&#47928;&#49436;3.xlsx" TargetMode="External" /><Relationship Id="rId2" Type="http://schemas.microsoft.com/office/2011/relationships/chartColorStyle" Target="colors7.xml" /><Relationship Id="rId3" Type="http://schemas.microsoft.com/office/2011/relationships/chartStyle" Target="style7.xml" /></Relationships>
</file>

<file path=ppt/charts/_rels/chart8.xml.rels>&#65279;<?xml version="1.0" encoding="utf-8" standalone="yes"?><Relationships xmlns="http://schemas.openxmlformats.org/package/2006/relationships"><Relationship Id="rId1" Type="http://schemas.openxmlformats.org/officeDocument/2006/relationships/oleObject" Target="https://d.docs.live.net/a1b1d7b3a47aa77e/&#48148;&#53461;%20&#54868;&#47732;/&#53685;&#54633;%20&#47928;&#49436;3.xlsx" TargetMode="External" /><Relationship Id="rId2" Type="http://schemas.microsoft.com/office/2011/relationships/chartColorStyle" Target="colors8.xml" /><Relationship Id="rId3" Type="http://schemas.microsoft.com/office/2011/relationships/chartStyle" Target="style8.xml" /></Relationships>
</file>

<file path=ppt/charts/chart1.xml><?xml version="1.0" encoding="utf-8"?>
<c:chartSpace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c="http://schemas.openxmlformats.org/drawingml/20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000"/>
              <a:t>동작 </a:t>
            </a:r>
            <a:r>
              <a:rPr lang="en-US" altLang="ko-KR" sz="2000"/>
              <a:t>1</a:t>
            </a:r>
            <a:r>
              <a:rPr lang="ko-KR" altLang="en-US" sz="2000"/>
              <a:t>번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p>
          <a:pPr>
            <a:defRPr sz="2000" b="0" i="0" u="none" strike="noStrike" kern="1200" spc="0" baseline="0" smtId="4294967295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ineChart>
        <c:grouping/>
        <c:varyColors val="0"/>
        <c:ser>
          <c:idx val="0"/>
          <c:order val="0"/>
          <c:tx>
            <c:v>x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Sheet0!$A$1:$A$442</c:f>
              <c:numCache>
                <c:formatCode>General</c:formatCode>
                <c:ptCount val="442"/>
                <c:pt idx="0">
                  <c:v>0.8332076</c:v>
                </c:pt>
                <c:pt idx="1">
                  <c:v>0.8332076</c:v>
                </c:pt>
                <c:pt idx="2">
                  <c:v>2.667222</c:v>
                </c:pt>
                <c:pt idx="3">
                  <c:v>2.667222</c:v>
                </c:pt>
                <c:pt idx="4">
                  <c:v>2.667222</c:v>
                </c:pt>
                <c:pt idx="5">
                  <c:v>1.2953026</c:v>
                </c:pt>
                <c:pt idx="6">
                  <c:v>1.2953026</c:v>
                </c:pt>
                <c:pt idx="7">
                  <c:v>1.2953026</c:v>
                </c:pt>
                <c:pt idx="8">
                  <c:v>1.2953026</c:v>
                </c:pt>
                <c:pt idx="9">
                  <c:v>0.2466103</c:v>
                </c:pt>
                <c:pt idx="10">
                  <c:v>0.2466103</c:v>
                </c:pt>
                <c:pt idx="11">
                  <c:v>0.2466103</c:v>
                </c:pt>
                <c:pt idx="12">
                  <c:v>0.53392327</c:v>
                </c:pt>
                <c:pt idx="13">
                  <c:v>0.53392327</c:v>
                </c:pt>
                <c:pt idx="14">
                  <c:v>0.53392327</c:v>
                </c:pt>
                <c:pt idx="15">
                  <c:v>0.53392327</c:v>
                </c:pt>
                <c:pt idx="16">
                  <c:v>-0.339987</c:v>
                </c:pt>
                <c:pt idx="17">
                  <c:v>-0.339987</c:v>
                </c:pt>
                <c:pt idx="18">
                  <c:v>-0.339987</c:v>
                </c:pt>
                <c:pt idx="19">
                  <c:v>-0.9888355</c:v>
                </c:pt>
                <c:pt idx="20">
                  <c:v>-0.9888355</c:v>
                </c:pt>
                <c:pt idx="21">
                  <c:v>-0.9888355</c:v>
                </c:pt>
                <c:pt idx="22">
                  <c:v>-0.9888355</c:v>
                </c:pt>
                <c:pt idx="23">
                  <c:v>0.6368771</c:v>
                </c:pt>
                <c:pt idx="24">
                  <c:v>0.6368771</c:v>
                </c:pt>
                <c:pt idx="25">
                  <c:v>0.6368771</c:v>
                </c:pt>
                <c:pt idx="26">
                  <c:v>-0.88109314</c:v>
                </c:pt>
                <c:pt idx="27">
                  <c:v>-0.88109314</c:v>
                </c:pt>
                <c:pt idx="28">
                  <c:v>-0.88109314</c:v>
                </c:pt>
                <c:pt idx="29">
                  <c:v>-0.88109314</c:v>
                </c:pt>
                <c:pt idx="30">
                  <c:v>0.11971374</c:v>
                </c:pt>
                <c:pt idx="31">
                  <c:v>0.11971374</c:v>
                </c:pt>
                <c:pt idx="32">
                  <c:v>0.11971374</c:v>
                </c:pt>
                <c:pt idx="33">
                  <c:v>1.5562786</c:v>
                </c:pt>
                <c:pt idx="34">
                  <c:v>1.5562786</c:v>
                </c:pt>
                <c:pt idx="35">
                  <c:v>1.5562786</c:v>
                </c:pt>
                <c:pt idx="36">
                  <c:v>1.5562786</c:v>
                </c:pt>
                <c:pt idx="37">
                  <c:v>1.8771114</c:v>
                </c:pt>
                <c:pt idx="38">
                  <c:v>1.8771114</c:v>
                </c:pt>
                <c:pt idx="39">
                  <c:v>1.8771114</c:v>
                </c:pt>
                <c:pt idx="40">
                  <c:v>0.51716334</c:v>
                </c:pt>
                <c:pt idx="41">
                  <c:v>0.51716334</c:v>
                </c:pt>
                <c:pt idx="42">
                  <c:v>0.51716334</c:v>
                </c:pt>
                <c:pt idx="43">
                  <c:v>0.51716334</c:v>
                </c:pt>
                <c:pt idx="44">
                  <c:v>0.88109314</c:v>
                </c:pt>
                <c:pt idx="45">
                  <c:v>0.88109314</c:v>
                </c:pt>
                <c:pt idx="46">
                  <c:v>0.88109314</c:v>
                </c:pt>
                <c:pt idx="47">
                  <c:v>1.611347</c:v>
                </c:pt>
                <c:pt idx="48">
                  <c:v>1.611347</c:v>
                </c:pt>
                <c:pt idx="49">
                  <c:v>1.611347</c:v>
                </c:pt>
                <c:pt idx="50">
                  <c:v>1.611347</c:v>
                </c:pt>
                <c:pt idx="51">
                  <c:v>0.28731298</c:v>
                </c:pt>
                <c:pt idx="52">
                  <c:v>0.28731298</c:v>
                </c:pt>
                <c:pt idx="53">
                  <c:v>0.28731298</c:v>
                </c:pt>
                <c:pt idx="54">
                  <c:v>-0.98404694</c:v>
                </c:pt>
                <c:pt idx="55">
                  <c:v>-0.98404694</c:v>
                </c:pt>
                <c:pt idx="56">
                  <c:v>-0.98404694</c:v>
                </c:pt>
                <c:pt idx="57">
                  <c:v>-0.98404694</c:v>
                </c:pt>
                <c:pt idx="58">
                  <c:v>0.7805336</c:v>
                </c:pt>
                <c:pt idx="59">
                  <c:v>0.7805336</c:v>
                </c:pt>
                <c:pt idx="60">
                  <c:v>0.7805336</c:v>
                </c:pt>
                <c:pt idx="61">
                  <c:v>0.7805336</c:v>
                </c:pt>
                <c:pt idx="62">
                  <c:v>1.2857256</c:v>
                </c:pt>
                <c:pt idx="63">
                  <c:v>1.2857256</c:v>
                </c:pt>
                <c:pt idx="64">
                  <c:v>1.2857256</c:v>
                </c:pt>
                <c:pt idx="65">
                  <c:v>1.8052832</c:v>
                </c:pt>
                <c:pt idx="66">
                  <c:v>1.8052832</c:v>
                </c:pt>
                <c:pt idx="67">
                  <c:v>1.8052832</c:v>
                </c:pt>
                <c:pt idx="68">
                  <c:v>1.8052832</c:v>
                </c:pt>
                <c:pt idx="69">
                  <c:v>1.2713599</c:v>
                </c:pt>
                <c:pt idx="70">
                  <c:v>1.2713599</c:v>
                </c:pt>
                <c:pt idx="71">
                  <c:v>1.2713599</c:v>
                </c:pt>
                <c:pt idx="72">
                  <c:v>1.0582695</c:v>
                </c:pt>
                <c:pt idx="73">
                  <c:v>1.0582695</c:v>
                </c:pt>
                <c:pt idx="74">
                  <c:v>1.0582695</c:v>
                </c:pt>
                <c:pt idx="75">
                  <c:v>1.0582695</c:v>
                </c:pt>
                <c:pt idx="76">
                  <c:v>0.24900457</c:v>
                </c:pt>
                <c:pt idx="77">
                  <c:v>0.24900457</c:v>
                </c:pt>
                <c:pt idx="78">
                  <c:v>0.24900457</c:v>
                </c:pt>
                <c:pt idx="79">
                  <c:v>-0.38308397</c:v>
                </c:pt>
                <c:pt idx="80">
                  <c:v>-0.38308397</c:v>
                </c:pt>
                <c:pt idx="81">
                  <c:v>-0.38308397</c:v>
                </c:pt>
                <c:pt idx="82">
                  <c:v>-0.38308397</c:v>
                </c:pt>
                <c:pt idx="83">
                  <c:v>-1.6592325</c:v>
                </c:pt>
                <c:pt idx="84">
                  <c:v>-1.6592325</c:v>
                </c:pt>
                <c:pt idx="85">
                  <c:v>-1.6592325</c:v>
                </c:pt>
                <c:pt idx="86">
                  <c:v>0.4644893</c:v>
                </c:pt>
                <c:pt idx="87">
                  <c:v>0.4644893</c:v>
                </c:pt>
                <c:pt idx="88">
                  <c:v>0.4644893</c:v>
                </c:pt>
                <c:pt idx="89">
                  <c:v>0.4644893</c:v>
                </c:pt>
                <c:pt idx="90">
                  <c:v>1.3743137</c:v>
                </c:pt>
                <c:pt idx="91">
                  <c:v>1.3743137</c:v>
                </c:pt>
                <c:pt idx="92">
                  <c:v>1.3743137</c:v>
                </c:pt>
                <c:pt idx="93">
                  <c:v>1.1971374</c:v>
                </c:pt>
                <c:pt idx="94">
                  <c:v>1.1971374</c:v>
                </c:pt>
                <c:pt idx="95">
                  <c:v>1.1971374</c:v>
                </c:pt>
                <c:pt idx="96">
                  <c:v>1.1971374</c:v>
                </c:pt>
                <c:pt idx="97">
                  <c:v>0.30886146</c:v>
                </c:pt>
                <c:pt idx="98">
                  <c:v>0.30886146</c:v>
                </c:pt>
                <c:pt idx="99">
                  <c:v>0.30886146</c:v>
                </c:pt>
                <c:pt idx="100">
                  <c:v>-1.0008069</c:v>
                </c:pt>
                <c:pt idx="101">
                  <c:v>-1.0008069</c:v>
                </c:pt>
                <c:pt idx="102">
                  <c:v>-1.0008069</c:v>
                </c:pt>
                <c:pt idx="103">
                  <c:v>-1.0008069</c:v>
                </c:pt>
                <c:pt idx="104">
                  <c:v>0.08619389</c:v>
                </c:pt>
                <c:pt idx="105">
                  <c:v>0.08619389</c:v>
                </c:pt>
                <c:pt idx="106">
                  <c:v>0.08619389</c:v>
                </c:pt>
                <c:pt idx="107">
                  <c:v>-0.05027977</c:v>
                </c:pt>
                <c:pt idx="108">
                  <c:v>-0.05027977</c:v>
                </c:pt>
                <c:pt idx="109">
                  <c:v>-0.05027977</c:v>
                </c:pt>
                <c:pt idx="110">
                  <c:v>-0.05027977</c:v>
                </c:pt>
                <c:pt idx="111">
                  <c:v>-0.5650489</c:v>
                </c:pt>
                <c:pt idx="112">
                  <c:v>-0.5650489</c:v>
                </c:pt>
                <c:pt idx="113">
                  <c:v>-0.5650489</c:v>
                </c:pt>
                <c:pt idx="114">
                  <c:v>0.11492519</c:v>
                </c:pt>
                <c:pt idx="115">
                  <c:v>0.11492519</c:v>
                </c:pt>
                <c:pt idx="116">
                  <c:v>0.11492519</c:v>
                </c:pt>
                <c:pt idx="117">
                  <c:v>0.11492519</c:v>
                </c:pt>
                <c:pt idx="118">
                  <c:v>1.647261</c:v>
                </c:pt>
                <c:pt idx="119">
                  <c:v>1.647261</c:v>
                </c:pt>
                <c:pt idx="120">
                  <c:v>1.647261</c:v>
                </c:pt>
                <c:pt idx="121">
                  <c:v>0.31843856</c:v>
                </c:pt>
                <c:pt idx="122">
                  <c:v>0.31843856</c:v>
                </c:pt>
                <c:pt idx="123">
                  <c:v>0.31843856</c:v>
                </c:pt>
                <c:pt idx="124">
                  <c:v>0.31843856</c:v>
                </c:pt>
                <c:pt idx="125">
                  <c:v>0.6057515</c:v>
                </c:pt>
                <c:pt idx="126">
                  <c:v>0.6057515</c:v>
                </c:pt>
                <c:pt idx="127">
                  <c:v>0.6057515</c:v>
                </c:pt>
                <c:pt idx="128">
                  <c:v>-0.19393626</c:v>
                </c:pt>
                <c:pt idx="129">
                  <c:v>-0.19393626</c:v>
                </c:pt>
                <c:pt idx="130">
                  <c:v>-0.19393626</c:v>
                </c:pt>
                <c:pt idx="131">
                  <c:v>-0.19393626</c:v>
                </c:pt>
                <c:pt idx="132">
                  <c:v>-0.019154198</c:v>
                </c:pt>
                <c:pt idx="133">
                  <c:v>-0.019154198</c:v>
                </c:pt>
                <c:pt idx="134">
                  <c:v>-0.019154198</c:v>
                </c:pt>
                <c:pt idx="135">
                  <c:v>1.1253091</c:v>
                </c:pt>
                <c:pt idx="136">
                  <c:v>1.1253091</c:v>
                </c:pt>
                <c:pt idx="137">
                  <c:v>1.1253091</c:v>
                </c:pt>
                <c:pt idx="138">
                  <c:v>1.6568382</c:v>
                </c:pt>
                <c:pt idx="139">
                  <c:v>1.6568382</c:v>
                </c:pt>
                <c:pt idx="140">
                  <c:v>1.6568382</c:v>
                </c:pt>
                <c:pt idx="141">
                  <c:v>1.6568382</c:v>
                </c:pt>
                <c:pt idx="142">
                  <c:v>0.9122187</c:v>
                </c:pt>
                <c:pt idx="143">
                  <c:v>0.9122187</c:v>
                </c:pt>
                <c:pt idx="144">
                  <c:v>0.9122187</c:v>
                </c:pt>
                <c:pt idx="145">
                  <c:v>-0.84039044</c:v>
                </c:pt>
                <c:pt idx="146">
                  <c:v>-0.84039044</c:v>
                </c:pt>
                <c:pt idx="147">
                  <c:v>-0.84039044</c:v>
                </c:pt>
                <c:pt idx="148">
                  <c:v>-0.84039044</c:v>
                </c:pt>
                <c:pt idx="149">
                  <c:v>-1.5467016</c:v>
                </c:pt>
                <c:pt idx="150">
                  <c:v>-1.5467016</c:v>
                </c:pt>
                <c:pt idx="151">
                  <c:v>-1.5467016</c:v>
                </c:pt>
                <c:pt idx="152">
                  <c:v>-0.09337672</c:v>
                </c:pt>
                <c:pt idx="153">
                  <c:v>-0.09337672</c:v>
                </c:pt>
                <c:pt idx="154">
                  <c:v>-0.09337672</c:v>
                </c:pt>
                <c:pt idx="155">
                  <c:v>-0.09337672</c:v>
                </c:pt>
                <c:pt idx="156">
                  <c:v>-0.045491222</c:v>
                </c:pt>
                <c:pt idx="157">
                  <c:v>-0.045491222</c:v>
                </c:pt>
                <c:pt idx="158">
                  <c:v>-0.045491222</c:v>
                </c:pt>
                <c:pt idx="159">
                  <c:v>2.169213</c:v>
                </c:pt>
                <c:pt idx="160">
                  <c:v>2.169213</c:v>
                </c:pt>
                <c:pt idx="161">
                  <c:v>2.169213</c:v>
                </c:pt>
                <c:pt idx="162">
                  <c:v>2.169213</c:v>
                </c:pt>
                <c:pt idx="163">
                  <c:v>2.281744</c:v>
                </c:pt>
                <c:pt idx="164">
                  <c:v>2.281744</c:v>
                </c:pt>
                <c:pt idx="165">
                  <c:v>2.281744</c:v>
                </c:pt>
                <c:pt idx="166">
                  <c:v>2.0183737</c:v>
                </c:pt>
                <c:pt idx="167">
                  <c:v>2.0183737</c:v>
                </c:pt>
                <c:pt idx="168">
                  <c:v>2.0183737</c:v>
                </c:pt>
                <c:pt idx="169">
                  <c:v>2.0183737</c:v>
                </c:pt>
                <c:pt idx="170">
                  <c:v>0.1987248</c:v>
                </c:pt>
                <c:pt idx="171">
                  <c:v>0.1987248</c:v>
                </c:pt>
                <c:pt idx="172">
                  <c:v>0.1987248</c:v>
                </c:pt>
                <c:pt idx="173">
                  <c:v>-1.2737542</c:v>
                </c:pt>
                <c:pt idx="174">
                  <c:v>-1.2737542</c:v>
                </c:pt>
                <c:pt idx="175">
                  <c:v>-1.2737542</c:v>
                </c:pt>
                <c:pt idx="176">
                  <c:v>-1.2737542</c:v>
                </c:pt>
                <c:pt idx="177">
                  <c:v>-2.1141446</c:v>
                </c:pt>
                <c:pt idx="178">
                  <c:v>-2.1141446</c:v>
                </c:pt>
                <c:pt idx="179">
                  <c:v>0.1699935</c:v>
                </c:pt>
                <c:pt idx="180">
                  <c:v>0.1699935</c:v>
                </c:pt>
                <c:pt idx="181">
                  <c:v>0.1699935</c:v>
                </c:pt>
                <c:pt idx="182">
                  <c:v>0.043096945</c:v>
                </c:pt>
                <c:pt idx="183">
                  <c:v>0.043096945</c:v>
                </c:pt>
                <c:pt idx="184">
                  <c:v>0.043096945</c:v>
                </c:pt>
                <c:pt idx="185">
                  <c:v>0.81644773</c:v>
                </c:pt>
                <c:pt idx="186">
                  <c:v>0.81644773</c:v>
                </c:pt>
                <c:pt idx="187">
                  <c:v>0.81644773</c:v>
                </c:pt>
                <c:pt idx="188">
                  <c:v>-0.6751855</c:v>
                </c:pt>
                <c:pt idx="189">
                  <c:v>-0.6751855</c:v>
                </c:pt>
                <c:pt idx="190">
                  <c:v>-3.1484714</c:v>
                </c:pt>
                <c:pt idx="191">
                  <c:v>-3.1484714</c:v>
                </c:pt>
                <c:pt idx="192">
                  <c:v>-3.1484714</c:v>
                </c:pt>
                <c:pt idx="193">
                  <c:v>-1.6783867</c:v>
                </c:pt>
                <c:pt idx="194">
                  <c:v>-1.6783867</c:v>
                </c:pt>
                <c:pt idx="195">
                  <c:v>-1.6783867</c:v>
                </c:pt>
                <c:pt idx="196">
                  <c:v>-0.65363705</c:v>
                </c:pt>
                <c:pt idx="197">
                  <c:v>-0.65363705</c:v>
                </c:pt>
                <c:pt idx="198">
                  <c:v>-0.65363705</c:v>
                </c:pt>
                <c:pt idx="199">
                  <c:v>0.6560313</c:v>
                </c:pt>
                <c:pt idx="200">
                  <c:v>0.6560313</c:v>
                </c:pt>
                <c:pt idx="201">
                  <c:v>-0.1340794</c:v>
                </c:pt>
                <c:pt idx="202">
                  <c:v>-0.1340794</c:v>
                </c:pt>
                <c:pt idx="203">
                  <c:v>-0.1340794</c:v>
                </c:pt>
                <c:pt idx="204">
                  <c:v>0.9768641</c:v>
                </c:pt>
                <c:pt idx="205">
                  <c:v>0.9768641</c:v>
                </c:pt>
                <c:pt idx="206">
                  <c:v>0.9768641</c:v>
                </c:pt>
                <c:pt idx="207">
                  <c:v>1.3264283</c:v>
                </c:pt>
                <c:pt idx="208">
                  <c:v>1.3264283</c:v>
                </c:pt>
                <c:pt idx="209">
                  <c:v>1.3264283</c:v>
                </c:pt>
                <c:pt idx="210">
                  <c:v>1.3527653</c:v>
                </c:pt>
                <c:pt idx="211">
                  <c:v>1.3527653</c:v>
                </c:pt>
                <c:pt idx="212">
                  <c:v>1.3527653</c:v>
                </c:pt>
                <c:pt idx="213">
                  <c:v>-1.89866</c:v>
                </c:pt>
                <c:pt idx="214">
                  <c:v>-1.89866</c:v>
                </c:pt>
                <c:pt idx="215">
                  <c:v>-1.89866</c:v>
                </c:pt>
                <c:pt idx="216">
                  <c:v>-0.9577099</c:v>
                </c:pt>
                <c:pt idx="217">
                  <c:v>-0.9577099</c:v>
                </c:pt>
                <c:pt idx="218">
                  <c:v>-0.9577099</c:v>
                </c:pt>
                <c:pt idx="219">
                  <c:v>-1.010384</c:v>
                </c:pt>
                <c:pt idx="220">
                  <c:v>-1.010384</c:v>
                </c:pt>
                <c:pt idx="221">
                  <c:v>0.71588814</c:v>
                </c:pt>
                <c:pt idx="222">
                  <c:v>0.71588814</c:v>
                </c:pt>
                <c:pt idx="223">
                  <c:v>0.71588814</c:v>
                </c:pt>
                <c:pt idx="224">
                  <c:v>-0.062251143</c:v>
                </c:pt>
                <c:pt idx="225">
                  <c:v>-0.062251143</c:v>
                </c:pt>
                <c:pt idx="226">
                  <c:v>-0.062251143</c:v>
                </c:pt>
                <c:pt idx="227">
                  <c:v>-1.158829</c:v>
                </c:pt>
                <c:pt idx="228">
                  <c:v>-1.158829</c:v>
                </c:pt>
                <c:pt idx="229">
                  <c:v>-1.158829</c:v>
                </c:pt>
                <c:pt idx="230">
                  <c:v>-4.539545</c:v>
                </c:pt>
                <c:pt idx="231">
                  <c:v>-4.539545</c:v>
                </c:pt>
                <c:pt idx="232">
                  <c:v>-4.539545</c:v>
                </c:pt>
                <c:pt idx="233">
                  <c:v>-1.0486923</c:v>
                </c:pt>
                <c:pt idx="234">
                  <c:v>-1.0486923</c:v>
                </c:pt>
                <c:pt idx="235">
                  <c:v>-1.0486923</c:v>
                </c:pt>
                <c:pt idx="236">
                  <c:v>-0.2657645</c:v>
                </c:pt>
                <c:pt idx="237">
                  <c:v>-0.2657645</c:v>
                </c:pt>
                <c:pt idx="238">
                  <c:v>-0.45970076</c:v>
                </c:pt>
                <c:pt idx="239">
                  <c:v>-0.45970076</c:v>
                </c:pt>
                <c:pt idx="240">
                  <c:v>-0.45970076</c:v>
                </c:pt>
                <c:pt idx="241">
                  <c:v>0.2370332</c:v>
                </c:pt>
                <c:pt idx="242">
                  <c:v>0.2370332</c:v>
                </c:pt>
                <c:pt idx="243">
                  <c:v>0.2370332</c:v>
                </c:pt>
                <c:pt idx="244">
                  <c:v>0.9313729</c:v>
                </c:pt>
                <c:pt idx="245">
                  <c:v>0.9313729</c:v>
                </c:pt>
                <c:pt idx="246">
                  <c:v>0.9313729</c:v>
                </c:pt>
                <c:pt idx="247">
                  <c:v>1.9202085</c:v>
                </c:pt>
                <c:pt idx="248">
                  <c:v>1.9202085</c:v>
                </c:pt>
                <c:pt idx="249">
                  <c:v>1.9202085</c:v>
                </c:pt>
                <c:pt idx="250">
                  <c:v>-1.812466</c:v>
                </c:pt>
                <c:pt idx="251">
                  <c:v>-1.812466</c:v>
                </c:pt>
                <c:pt idx="252">
                  <c:v>-1.812466</c:v>
                </c:pt>
                <c:pt idx="253">
                  <c:v>-0.88588166</c:v>
                </c:pt>
                <c:pt idx="254">
                  <c:v>-0.88588166</c:v>
                </c:pt>
                <c:pt idx="255">
                  <c:v>-0.88588166</c:v>
                </c:pt>
                <c:pt idx="256">
                  <c:v>0.9433443</c:v>
                </c:pt>
                <c:pt idx="257">
                  <c:v>0.9433443</c:v>
                </c:pt>
                <c:pt idx="258">
                  <c:v>0.9433443</c:v>
                </c:pt>
                <c:pt idx="259">
                  <c:v>2.2266755</c:v>
                </c:pt>
                <c:pt idx="260">
                  <c:v>2.2266755</c:v>
                </c:pt>
                <c:pt idx="261">
                  <c:v>2.2266755</c:v>
                </c:pt>
                <c:pt idx="262">
                  <c:v>2.0494993</c:v>
                </c:pt>
                <c:pt idx="263">
                  <c:v>2.0494993</c:v>
                </c:pt>
                <c:pt idx="264">
                  <c:v>2.0494993</c:v>
                </c:pt>
                <c:pt idx="265">
                  <c:v>1.611347</c:v>
                </c:pt>
                <c:pt idx="266">
                  <c:v>1.611347</c:v>
                </c:pt>
                <c:pt idx="267">
                  <c:v>1.611347</c:v>
                </c:pt>
                <c:pt idx="268">
                  <c:v>0.16041641</c:v>
                </c:pt>
                <c:pt idx="269">
                  <c:v>0.16041641</c:v>
                </c:pt>
                <c:pt idx="270">
                  <c:v>0.16041641</c:v>
                </c:pt>
                <c:pt idx="271">
                  <c:v>0.5698374</c:v>
                </c:pt>
                <c:pt idx="272">
                  <c:v>0.5698374</c:v>
                </c:pt>
                <c:pt idx="273">
                  <c:v>0.5698374</c:v>
                </c:pt>
                <c:pt idx="274">
                  <c:v>-0.85954463</c:v>
                </c:pt>
                <c:pt idx="275">
                  <c:v>-0.85954463</c:v>
                </c:pt>
                <c:pt idx="276">
                  <c:v>0.03351985</c:v>
                </c:pt>
                <c:pt idx="277">
                  <c:v>0.03351985</c:v>
                </c:pt>
                <c:pt idx="278">
                  <c:v>0.03351985</c:v>
                </c:pt>
                <c:pt idx="279">
                  <c:v>-0.34716985</c:v>
                </c:pt>
                <c:pt idx="280">
                  <c:v>-0.34716985</c:v>
                </c:pt>
                <c:pt idx="281">
                  <c:v>-0.34716985</c:v>
                </c:pt>
                <c:pt idx="282">
                  <c:v>0.600963</c:v>
                </c:pt>
                <c:pt idx="283">
                  <c:v>0.600963</c:v>
                </c:pt>
                <c:pt idx="284">
                  <c:v>0.600963</c:v>
                </c:pt>
                <c:pt idx="285">
                  <c:v>1.9704882</c:v>
                </c:pt>
                <c:pt idx="286">
                  <c:v>1.9704882</c:v>
                </c:pt>
                <c:pt idx="287">
                  <c:v>1.9704882</c:v>
                </c:pt>
                <c:pt idx="288">
                  <c:v>0.22745611</c:v>
                </c:pt>
                <c:pt idx="289">
                  <c:v>0.22745611</c:v>
                </c:pt>
                <c:pt idx="290">
                  <c:v>0.22745611</c:v>
                </c:pt>
                <c:pt idx="291">
                  <c:v>-0.57223165</c:v>
                </c:pt>
                <c:pt idx="292">
                  <c:v>-0.57223165</c:v>
                </c:pt>
                <c:pt idx="293">
                  <c:v>-0.57223165</c:v>
                </c:pt>
                <c:pt idx="294">
                  <c:v>-0.9074302</c:v>
                </c:pt>
                <c:pt idx="295">
                  <c:v>-0.9074302</c:v>
                </c:pt>
                <c:pt idx="296">
                  <c:v>-0.9074302</c:v>
                </c:pt>
                <c:pt idx="297">
                  <c:v>1.2474172</c:v>
                </c:pt>
                <c:pt idx="298">
                  <c:v>1.2474172</c:v>
                </c:pt>
                <c:pt idx="299">
                  <c:v>1.2474172</c:v>
                </c:pt>
                <c:pt idx="300">
                  <c:v>1.3455825</c:v>
                </c:pt>
                <c:pt idx="301">
                  <c:v>1.3455825</c:v>
                </c:pt>
                <c:pt idx="302">
                  <c:v>1.3455825</c:v>
                </c:pt>
                <c:pt idx="303">
                  <c:v>1.4221992</c:v>
                </c:pt>
                <c:pt idx="304">
                  <c:v>1.4221992</c:v>
                </c:pt>
                <c:pt idx="305">
                  <c:v>1.4221992</c:v>
                </c:pt>
                <c:pt idx="306">
                  <c:v>0.5123748</c:v>
                </c:pt>
                <c:pt idx="307">
                  <c:v>0.5123748</c:v>
                </c:pt>
                <c:pt idx="308">
                  <c:v>-0.5913859</c:v>
                </c:pt>
                <c:pt idx="309">
                  <c:v>-0.5913859</c:v>
                </c:pt>
                <c:pt idx="310">
                  <c:v>-0.5913859</c:v>
                </c:pt>
                <c:pt idx="311">
                  <c:v>-0.888276</c:v>
                </c:pt>
                <c:pt idx="312">
                  <c:v>-0.888276</c:v>
                </c:pt>
                <c:pt idx="313">
                  <c:v>-0.888276</c:v>
                </c:pt>
                <c:pt idx="314">
                  <c:v>-0.82602483</c:v>
                </c:pt>
                <c:pt idx="315">
                  <c:v>-0.82602483</c:v>
                </c:pt>
                <c:pt idx="316">
                  <c:v>-0.82602483</c:v>
                </c:pt>
                <c:pt idx="317">
                  <c:v>0.14844504</c:v>
                </c:pt>
                <c:pt idx="318">
                  <c:v>0.14844504</c:v>
                </c:pt>
                <c:pt idx="319">
                  <c:v>0.14844504</c:v>
                </c:pt>
                <c:pt idx="320">
                  <c:v>0.2681588</c:v>
                </c:pt>
                <c:pt idx="321">
                  <c:v>0.2681588</c:v>
                </c:pt>
                <c:pt idx="322">
                  <c:v>0.2681588</c:v>
                </c:pt>
                <c:pt idx="323">
                  <c:v>0.26337022</c:v>
                </c:pt>
                <c:pt idx="324">
                  <c:v>0.26337022</c:v>
                </c:pt>
                <c:pt idx="325">
                  <c:v>0.26337022</c:v>
                </c:pt>
                <c:pt idx="326">
                  <c:v>0.6081458</c:v>
                </c:pt>
                <c:pt idx="327">
                  <c:v>0.6081458</c:v>
                </c:pt>
                <c:pt idx="328">
                  <c:v>-1.1157321</c:v>
                </c:pt>
                <c:pt idx="329">
                  <c:v>-1.1157321</c:v>
                </c:pt>
                <c:pt idx="330">
                  <c:v>-1.1157321</c:v>
                </c:pt>
                <c:pt idx="331">
                  <c:v>-1.7071179</c:v>
                </c:pt>
                <c:pt idx="332">
                  <c:v>-1.7071179</c:v>
                </c:pt>
                <c:pt idx="333">
                  <c:v>-1.7071179</c:v>
                </c:pt>
                <c:pt idx="334">
                  <c:v>0.057462595</c:v>
                </c:pt>
                <c:pt idx="335">
                  <c:v>0.057462595</c:v>
                </c:pt>
                <c:pt idx="336">
                  <c:v>0.057462595</c:v>
                </c:pt>
                <c:pt idx="337">
                  <c:v>-0.9074302</c:v>
                </c:pt>
                <c:pt idx="338">
                  <c:v>-0.9074302</c:v>
                </c:pt>
                <c:pt idx="339">
                  <c:v>-0.40223816</c:v>
                </c:pt>
                <c:pt idx="340">
                  <c:v>-0.40223816</c:v>
                </c:pt>
                <c:pt idx="341">
                  <c:v>-0.40223816</c:v>
                </c:pt>
                <c:pt idx="342">
                  <c:v>0.28731298</c:v>
                </c:pt>
                <c:pt idx="343">
                  <c:v>0.28731298</c:v>
                </c:pt>
                <c:pt idx="344">
                  <c:v>0.28731298</c:v>
                </c:pt>
                <c:pt idx="345">
                  <c:v>1.3096683</c:v>
                </c:pt>
                <c:pt idx="346">
                  <c:v>1.3096683</c:v>
                </c:pt>
                <c:pt idx="347">
                  <c:v>1.3096683</c:v>
                </c:pt>
                <c:pt idx="348">
                  <c:v>-0.27294734</c:v>
                </c:pt>
                <c:pt idx="349">
                  <c:v>-0.27294734</c:v>
                </c:pt>
                <c:pt idx="350">
                  <c:v>-0.27294734</c:v>
                </c:pt>
                <c:pt idx="351">
                  <c:v>-0.6177229</c:v>
                </c:pt>
                <c:pt idx="352">
                  <c:v>-0.6177229</c:v>
                </c:pt>
                <c:pt idx="353">
                  <c:v>-0.6177229</c:v>
                </c:pt>
                <c:pt idx="354">
                  <c:v>-1.185166</c:v>
                </c:pt>
                <c:pt idx="355">
                  <c:v>-1.185166</c:v>
                </c:pt>
                <c:pt idx="356">
                  <c:v>-1.185166</c:v>
                </c:pt>
                <c:pt idx="357">
                  <c:v>1.297697</c:v>
                </c:pt>
                <c:pt idx="358">
                  <c:v>1.297697</c:v>
                </c:pt>
                <c:pt idx="359">
                  <c:v>0.09337672</c:v>
                </c:pt>
                <c:pt idx="360">
                  <c:v>0.09337672</c:v>
                </c:pt>
                <c:pt idx="361">
                  <c:v>0.09337672</c:v>
                </c:pt>
                <c:pt idx="362">
                  <c:v>0.090982445</c:v>
                </c:pt>
                <c:pt idx="363">
                  <c:v>0.090982445</c:v>
                </c:pt>
                <c:pt idx="364">
                  <c:v>0.090982445</c:v>
                </c:pt>
                <c:pt idx="365">
                  <c:v>-0.9696813</c:v>
                </c:pt>
                <c:pt idx="366">
                  <c:v>-0.9696813</c:v>
                </c:pt>
                <c:pt idx="367">
                  <c:v>-0.9696813</c:v>
                </c:pt>
                <c:pt idx="368">
                  <c:v>-1.2354459</c:v>
                </c:pt>
                <c:pt idx="369">
                  <c:v>-1.2354459</c:v>
                </c:pt>
                <c:pt idx="370">
                  <c:v>-1.2354459</c:v>
                </c:pt>
                <c:pt idx="371">
                  <c:v>-0.35674694</c:v>
                </c:pt>
                <c:pt idx="372">
                  <c:v>-0.35674694</c:v>
                </c:pt>
                <c:pt idx="373">
                  <c:v>-0.35674694</c:v>
                </c:pt>
                <c:pt idx="374">
                  <c:v>-0.72546524</c:v>
                </c:pt>
                <c:pt idx="375">
                  <c:v>-0.72546524</c:v>
                </c:pt>
                <c:pt idx="376">
                  <c:v>1.297697</c:v>
                </c:pt>
                <c:pt idx="377">
                  <c:v>2.588211</c:v>
                </c:pt>
                <c:pt idx="378">
                  <c:v>-0.9984126</c:v>
                </c:pt>
                <c:pt idx="379">
                  <c:v>0.28970724</c:v>
                </c:pt>
                <c:pt idx="380">
                  <c:v>0.51716334</c:v>
                </c:pt>
                <c:pt idx="381">
                  <c:v>0.31843856</c:v>
                </c:pt>
                <c:pt idx="382">
                  <c:v>1.541913</c:v>
                </c:pt>
                <c:pt idx="383">
                  <c:v>0.9026416</c:v>
                </c:pt>
                <c:pt idx="384">
                  <c:v>1.0606637</c:v>
                </c:pt>
                <c:pt idx="385">
                  <c:v>-0.23463893</c:v>
                </c:pt>
                <c:pt idx="386">
                  <c:v>-1.5658557</c:v>
                </c:pt>
                <c:pt idx="387">
                  <c:v>-1.2522057</c:v>
                </c:pt>
                <c:pt idx="388">
                  <c:v>-0.67757976</c:v>
                </c:pt>
                <c:pt idx="389">
                  <c:v>-1.0175668</c:v>
                </c:pt>
                <c:pt idx="390">
                  <c:v>-1.1660118</c:v>
                </c:pt>
                <c:pt idx="391">
                  <c:v>-0.28013015</c:v>
                </c:pt>
                <c:pt idx="392">
                  <c:v>-0.2681588</c:v>
                </c:pt>
                <c:pt idx="393">
                  <c:v>-1.0151725</c:v>
                </c:pt>
                <c:pt idx="394">
                  <c:v>-1.7454263</c:v>
                </c:pt>
                <c:pt idx="395">
                  <c:v>-1.1779832</c:v>
                </c:pt>
                <c:pt idx="396">
                  <c:v>-0.7733508</c:v>
                </c:pt>
                <c:pt idx="397">
                  <c:v>-0.6081458</c:v>
                </c:pt>
                <c:pt idx="398">
                  <c:v>0.08858817</c:v>
                </c:pt>
                <c:pt idx="399">
                  <c:v>-0.48843205</c:v>
                </c:pt>
                <c:pt idx="400">
                  <c:v>-2.6097596</c:v>
                </c:pt>
                <c:pt idx="401">
                  <c:v>-1.4796618</c:v>
                </c:pt>
                <c:pt idx="402">
                  <c:v>0.038308397</c:v>
                </c:pt>
                <c:pt idx="403">
                  <c:v>0.2944958</c:v>
                </c:pt>
                <c:pt idx="404">
                  <c:v>-0.2777359</c:v>
                </c:pt>
                <c:pt idx="405">
                  <c:v>0.17478207</c:v>
                </c:pt>
                <c:pt idx="406">
                  <c:v>0.51716334</c:v>
                </c:pt>
                <c:pt idx="407">
                  <c:v>0.43096948</c:v>
                </c:pt>
                <c:pt idx="408">
                  <c:v>0.87151605</c:v>
                </c:pt>
                <c:pt idx="409">
                  <c:v>-0.083799616</c:v>
                </c:pt>
                <c:pt idx="410">
                  <c:v>-0.15562786</c:v>
                </c:pt>
                <c:pt idx="411">
                  <c:v>-0.083799616</c:v>
                </c:pt>
                <c:pt idx="412">
                  <c:v>0.5147691</c:v>
                </c:pt>
                <c:pt idx="413">
                  <c:v>-2.753416</c:v>
                </c:pt>
                <c:pt idx="414">
                  <c:v>0.17478207</c:v>
                </c:pt>
                <c:pt idx="415">
                  <c:v>0.9122187</c:v>
                </c:pt>
                <c:pt idx="416">
                  <c:v>-0.05506832</c:v>
                </c:pt>
                <c:pt idx="417">
                  <c:v>-1.6759924</c:v>
                </c:pt>
                <c:pt idx="418">
                  <c:v>-0.82602483</c:v>
                </c:pt>
                <c:pt idx="419">
                  <c:v>0.62251145</c:v>
                </c:pt>
                <c:pt idx="420">
                  <c:v>2.3559663</c:v>
                </c:pt>
                <c:pt idx="421">
                  <c:v>0.88588166</c:v>
                </c:pt>
                <c:pt idx="422">
                  <c:v>0.6943397</c:v>
                </c:pt>
                <c:pt idx="423">
                  <c:v>1.2474172</c:v>
                </c:pt>
                <c:pt idx="424">
                  <c:v>1.4150164</c:v>
                </c:pt>
                <c:pt idx="425">
                  <c:v>0.5411061</c:v>
                </c:pt>
                <c:pt idx="426">
                  <c:v>0.30646718</c:v>
                </c:pt>
                <c:pt idx="427">
                  <c:v>-0.22985038</c:v>
                </c:pt>
                <c:pt idx="428">
                  <c:v>0.2466103</c:v>
                </c:pt>
                <c:pt idx="429">
                  <c:v>0.23463893</c:v>
                </c:pt>
                <c:pt idx="430">
                  <c:v>-0.8379962</c:v>
                </c:pt>
                <c:pt idx="431">
                  <c:v>0.11492519</c:v>
                </c:pt>
                <c:pt idx="432">
                  <c:v>0.7829279</c:v>
                </c:pt>
                <c:pt idx="433">
                  <c:v>1.2474172</c:v>
                </c:pt>
                <c:pt idx="434">
                  <c:v>0.9577099</c:v>
                </c:pt>
                <c:pt idx="435">
                  <c:v>0.9122187</c:v>
                </c:pt>
                <c:pt idx="436">
                  <c:v>0.55307746</c:v>
                </c:pt>
                <c:pt idx="437">
                  <c:v>0.55307746</c:v>
                </c:pt>
                <c:pt idx="438">
                  <c:v>0.55307746</c:v>
                </c:pt>
                <c:pt idx="439">
                  <c:v>0.27294734</c:v>
                </c:pt>
                <c:pt idx="440">
                  <c:v>0.27294734</c:v>
                </c:pt>
                <c:pt idx="441">
                  <c:v>0.27294734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543-4B36-A588-9BF8A0A90981}"/>
            </c:ext>
          </c:extLst>
        </c:ser>
        <c:ser>
          <c:idx val="1"/>
          <c:order val="1"/>
          <c:tx>
            <c:v>y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Sheet0!$B$1:$B$442</c:f>
              <c:numCache>
                <c:formatCode>General</c:formatCode>
                <c:ptCount val="442"/>
                <c:pt idx="0">
                  <c:v>5.542746</c:v>
                </c:pt>
                <c:pt idx="1">
                  <c:v>5.542746</c:v>
                </c:pt>
                <c:pt idx="2">
                  <c:v>6.3711653</c:v>
                </c:pt>
                <c:pt idx="3">
                  <c:v>6.3711653</c:v>
                </c:pt>
                <c:pt idx="4">
                  <c:v>6.3711653</c:v>
                </c:pt>
                <c:pt idx="5">
                  <c:v>6.8883286</c:v>
                </c:pt>
                <c:pt idx="6">
                  <c:v>6.8883286</c:v>
                </c:pt>
                <c:pt idx="7">
                  <c:v>6.8883286</c:v>
                </c:pt>
                <c:pt idx="8">
                  <c:v>6.8883286</c:v>
                </c:pt>
                <c:pt idx="9">
                  <c:v>7.0511394</c:v>
                </c:pt>
                <c:pt idx="10">
                  <c:v>7.0511394</c:v>
                </c:pt>
                <c:pt idx="11">
                  <c:v>7.0511394</c:v>
                </c:pt>
                <c:pt idx="12">
                  <c:v>6.838049</c:v>
                </c:pt>
                <c:pt idx="13">
                  <c:v>6.838049</c:v>
                </c:pt>
                <c:pt idx="14">
                  <c:v>6.838049</c:v>
                </c:pt>
                <c:pt idx="15">
                  <c:v>6.838049</c:v>
                </c:pt>
                <c:pt idx="16">
                  <c:v>7.884347</c:v>
                </c:pt>
                <c:pt idx="17">
                  <c:v>7.884347</c:v>
                </c:pt>
                <c:pt idx="18">
                  <c:v>7.884347</c:v>
                </c:pt>
                <c:pt idx="19">
                  <c:v>8.27222</c:v>
                </c:pt>
                <c:pt idx="20">
                  <c:v>8.27222</c:v>
                </c:pt>
                <c:pt idx="21">
                  <c:v>8.27222</c:v>
                </c:pt>
                <c:pt idx="22">
                  <c:v>8.27222</c:v>
                </c:pt>
                <c:pt idx="23">
                  <c:v>8.5331955</c:v>
                </c:pt>
                <c:pt idx="24">
                  <c:v>8.5331955</c:v>
                </c:pt>
                <c:pt idx="25">
                  <c:v>8.5331955</c:v>
                </c:pt>
                <c:pt idx="26">
                  <c:v>7.613794</c:v>
                </c:pt>
                <c:pt idx="27">
                  <c:v>7.613794</c:v>
                </c:pt>
                <c:pt idx="28">
                  <c:v>7.613794</c:v>
                </c:pt>
                <c:pt idx="29">
                  <c:v>7.613794</c:v>
                </c:pt>
                <c:pt idx="30">
                  <c:v>6.409474</c:v>
                </c:pt>
                <c:pt idx="31">
                  <c:v>6.409474</c:v>
                </c:pt>
                <c:pt idx="32">
                  <c:v>6.409474</c:v>
                </c:pt>
                <c:pt idx="33">
                  <c:v>4.225895</c:v>
                </c:pt>
                <c:pt idx="34">
                  <c:v>4.225895</c:v>
                </c:pt>
                <c:pt idx="35">
                  <c:v>4.225895</c:v>
                </c:pt>
                <c:pt idx="36">
                  <c:v>4.225895</c:v>
                </c:pt>
                <c:pt idx="37">
                  <c:v>2.004008</c:v>
                </c:pt>
                <c:pt idx="38">
                  <c:v>2.004008</c:v>
                </c:pt>
                <c:pt idx="39">
                  <c:v>2.004008</c:v>
                </c:pt>
                <c:pt idx="40">
                  <c:v>-1.8914771</c:v>
                </c:pt>
                <c:pt idx="41">
                  <c:v>-1.8914771</c:v>
                </c:pt>
                <c:pt idx="42">
                  <c:v>-1.8914771</c:v>
                </c:pt>
                <c:pt idx="43">
                  <c:v>-1.8914771</c:v>
                </c:pt>
                <c:pt idx="44">
                  <c:v>-2.0710478</c:v>
                </c:pt>
                <c:pt idx="45">
                  <c:v>-2.0710478</c:v>
                </c:pt>
                <c:pt idx="46">
                  <c:v>-2.0710478</c:v>
                </c:pt>
                <c:pt idx="47">
                  <c:v>-1.9106313</c:v>
                </c:pt>
                <c:pt idx="48">
                  <c:v>-1.9106313</c:v>
                </c:pt>
                <c:pt idx="49">
                  <c:v>-1.9106313</c:v>
                </c:pt>
                <c:pt idx="50">
                  <c:v>-1.9106313</c:v>
                </c:pt>
                <c:pt idx="51">
                  <c:v>-1.7502149</c:v>
                </c:pt>
                <c:pt idx="52">
                  <c:v>-1.7502149</c:v>
                </c:pt>
                <c:pt idx="53">
                  <c:v>-1.7502149</c:v>
                </c:pt>
                <c:pt idx="54">
                  <c:v>2.0686533</c:v>
                </c:pt>
                <c:pt idx="55">
                  <c:v>2.0686533</c:v>
                </c:pt>
                <c:pt idx="56">
                  <c:v>2.0686533</c:v>
                </c:pt>
                <c:pt idx="57">
                  <c:v>2.0686533</c:v>
                </c:pt>
                <c:pt idx="58">
                  <c:v>5.499649</c:v>
                </c:pt>
                <c:pt idx="59">
                  <c:v>5.499649</c:v>
                </c:pt>
                <c:pt idx="60">
                  <c:v>5.499649</c:v>
                </c:pt>
                <c:pt idx="61">
                  <c:v>5.499649</c:v>
                </c:pt>
                <c:pt idx="62">
                  <c:v>5.8947043</c:v>
                </c:pt>
                <c:pt idx="63">
                  <c:v>5.8947043</c:v>
                </c:pt>
                <c:pt idx="64">
                  <c:v>5.8947043</c:v>
                </c:pt>
                <c:pt idx="65">
                  <c:v>4.616162</c:v>
                </c:pt>
                <c:pt idx="66">
                  <c:v>4.616162</c:v>
                </c:pt>
                <c:pt idx="67">
                  <c:v>4.616162</c:v>
                </c:pt>
                <c:pt idx="68">
                  <c:v>4.616162</c:v>
                </c:pt>
                <c:pt idx="69">
                  <c:v>5.8827333</c:v>
                </c:pt>
                <c:pt idx="70">
                  <c:v>5.8827333</c:v>
                </c:pt>
                <c:pt idx="71">
                  <c:v>5.8827333</c:v>
                </c:pt>
                <c:pt idx="72">
                  <c:v>5.360781</c:v>
                </c:pt>
                <c:pt idx="73">
                  <c:v>5.360781</c:v>
                </c:pt>
                <c:pt idx="74">
                  <c:v>5.360781</c:v>
                </c:pt>
                <c:pt idx="75">
                  <c:v>5.360781</c:v>
                </c:pt>
                <c:pt idx="76">
                  <c:v>6.5986214</c:v>
                </c:pt>
                <c:pt idx="77">
                  <c:v>6.5986214</c:v>
                </c:pt>
                <c:pt idx="78">
                  <c:v>6.5986214</c:v>
                </c:pt>
                <c:pt idx="79">
                  <c:v>6.60341</c:v>
                </c:pt>
                <c:pt idx="80">
                  <c:v>6.60341</c:v>
                </c:pt>
                <c:pt idx="81">
                  <c:v>6.60341</c:v>
                </c:pt>
                <c:pt idx="82">
                  <c:v>6.60341</c:v>
                </c:pt>
                <c:pt idx="83">
                  <c:v>1.977671</c:v>
                </c:pt>
                <c:pt idx="84">
                  <c:v>1.977671</c:v>
                </c:pt>
                <c:pt idx="85">
                  <c:v>1.977671</c:v>
                </c:pt>
                <c:pt idx="86">
                  <c:v>-0.9481328</c:v>
                </c:pt>
                <c:pt idx="87">
                  <c:v>-0.9481328</c:v>
                </c:pt>
                <c:pt idx="88">
                  <c:v>-0.9481328</c:v>
                </c:pt>
                <c:pt idx="89">
                  <c:v>-0.9481328</c:v>
                </c:pt>
                <c:pt idx="90">
                  <c:v>-2.8611584</c:v>
                </c:pt>
                <c:pt idx="91">
                  <c:v>-2.8611584</c:v>
                </c:pt>
                <c:pt idx="92">
                  <c:v>-2.8611584</c:v>
                </c:pt>
                <c:pt idx="93">
                  <c:v>-2.8635526</c:v>
                </c:pt>
                <c:pt idx="94">
                  <c:v>-2.8635526</c:v>
                </c:pt>
                <c:pt idx="95">
                  <c:v>-2.8635526</c:v>
                </c:pt>
                <c:pt idx="96">
                  <c:v>-2.8635526</c:v>
                </c:pt>
                <c:pt idx="97">
                  <c:v>-2.569057</c:v>
                </c:pt>
                <c:pt idx="98">
                  <c:v>-2.569057</c:v>
                </c:pt>
                <c:pt idx="99">
                  <c:v>-2.569057</c:v>
                </c:pt>
                <c:pt idx="100">
                  <c:v>-2.9736893</c:v>
                </c:pt>
                <c:pt idx="101">
                  <c:v>-2.9736893</c:v>
                </c:pt>
                <c:pt idx="102">
                  <c:v>-2.9736893</c:v>
                </c:pt>
                <c:pt idx="103">
                  <c:v>-2.9736893</c:v>
                </c:pt>
                <c:pt idx="104">
                  <c:v>3.2538195</c:v>
                </c:pt>
                <c:pt idx="105">
                  <c:v>3.2538195</c:v>
                </c:pt>
                <c:pt idx="106">
                  <c:v>3.2538195</c:v>
                </c:pt>
                <c:pt idx="107">
                  <c:v>6.8021345</c:v>
                </c:pt>
                <c:pt idx="108">
                  <c:v>6.8021345</c:v>
                </c:pt>
                <c:pt idx="109">
                  <c:v>6.8021345</c:v>
                </c:pt>
                <c:pt idx="110">
                  <c:v>6.8021345</c:v>
                </c:pt>
                <c:pt idx="111">
                  <c:v>6.7805862</c:v>
                </c:pt>
                <c:pt idx="112">
                  <c:v>6.7805862</c:v>
                </c:pt>
                <c:pt idx="113">
                  <c:v>6.7805862</c:v>
                </c:pt>
                <c:pt idx="114">
                  <c:v>5.954561</c:v>
                </c:pt>
                <c:pt idx="115">
                  <c:v>5.954561</c:v>
                </c:pt>
                <c:pt idx="116">
                  <c:v>5.954561</c:v>
                </c:pt>
                <c:pt idx="117">
                  <c:v>5.954561</c:v>
                </c:pt>
                <c:pt idx="118">
                  <c:v>6.7925577</c:v>
                </c:pt>
                <c:pt idx="119">
                  <c:v>6.7925577</c:v>
                </c:pt>
                <c:pt idx="120">
                  <c:v>6.7925577</c:v>
                </c:pt>
                <c:pt idx="121">
                  <c:v>5.6792197</c:v>
                </c:pt>
                <c:pt idx="122">
                  <c:v>5.6792197</c:v>
                </c:pt>
                <c:pt idx="123">
                  <c:v>5.6792197</c:v>
                </c:pt>
                <c:pt idx="124">
                  <c:v>5.6792197</c:v>
                </c:pt>
                <c:pt idx="125">
                  <c:v>6.490879</c:v>
                </c:pt>
                <c:pt idx="126">
                  <c:v>6.490879</c:v>
                </c:pt>
                <c:pt idx="127">
                  <c:v>6.490879</c:v>
                </c:pt>
                <c:pt idx="128">
                  <c:v>1.8962656</c:v>
                </c:pt>
                <c:pt idx="129">
                  <c:v>1.8962656</c:v>
                </c:pt>
                <c:pt idx="130">
                  <c:v>1.8962656</c:v>
                </c:pt>
                <c:pt idx="131">
                  <c:v>1.8962656</c:v>
                </c:pt>
                <c:pt idx="132">
                  <c:v>-0.70870537</c:v>
                </c:pt>
                <c:pt idx="133">
                  <c:v>-0.70870537</c:v>
                </c:pt>
                <c:pt idx="134">
                  <c:v>-0.70870537</c:v>
                </c:pt>
                <c:pt idx="135">
                  <c:v>-1.6927522</c:v>
                </c:pt>
                <c:pt idx="136">
                  <c:v>-1.6927522</c:v>
                </c:pt>
                <c:pt idx="137">
                  <c:v>-1.6927522</c:v>
                </c:pt>
                <c:pt idx="138">
                  <c:v>-2.569057</c:v>
                </c:pt>
                <c:pt idx="139">
                  <c:v>-2.569057</c:v>
                </c:pt>
                <c:pt idx="140">
                  <c:v>-2.569057</c:v>
                </c:pt>
                <c:pt idx="141">
                  <c:v>-2.569057</c:v>
                </c:pt>
                <c:pt idx="142">
                  <c:v>-2.4684973</c:v>
                </c:pt>
                <c:pt idx="143">
                  <c:v>-2.4684973</c:v>
                </c:pt>
                <c:pt idx="144">
                  <c:v>-2.4684973</c:v>
                </c:pt>
                <c:pt idx="145">
                  <c:v>-2.063865</c:v>
                </c:pt>
                <c:pt idx="146">
                  <c:v>-2.063865</c:v>
                </c:pt>
                <c:pt idx="147">
                  <c:v>-2.063865</c:v>
                </c:pt>
                <c:pt idx="148">
                  <c:v>-2.063865</c:v>
                </c:pt>
                <c:pt idx="149">
                  <c:v>0.85954463</c:v>
                </c:pt>
                <c:pt idx="150">
                  <c:v>0.85954463</c:v>
                </c:pt>
                <c:pt idx="151">
                  <c:v>0.85954463</c:v>
                </c:pt>
                <c:pt idx="152">
                  <c:v>5.4565525</c:v>
                </c:pt>
                <c:pt idx="153">
                  <c:v>5.4565525</c:v>
                </c:pt>
                <c:pt idx="154">
                  <c:v>5.4565525</c:v>
                </c:pt>
                <c:pt idx="155">
                  <c:v>5.4565525</c:v>
                </c:pt>
                <c:pt idx="156">
                  <c:v>7.084659</c:v>
                </c:pt>
                <c:pt idx="157">
                  <c:v>7.084659</c:v>
                </c:pt>
                <c:pt idx="158">
                  <c:v>7.084659</c:v>
                </c:pt>
                <c:pt idx="159">
                  <c:v>6.572284</c:v>
                </c:pt>
                <c:pt idx="160">
                  <c:v>6.572284</c:v>
                </c:pt>
                <c:pt idx="161">
                  <c:v>6.572284</c:v>
                </c:pt>
                <c:pt idx="162">
                  <c:v>6.572284</c:v>
                </c:pt>
                <c:pt idx="163">
                  <c:v>5.8611846</c:v>
                </c:pt>
                <c:pt idx="164">
                  <c:v>5.8611846</c:v>
                </c:pt>
                <c:pt idx="165">
                  <c:v>5.8611846</c:v>
                </c:pt>
                <c:pt idx="166">
                  <c:v>5.212336</c:v>
                </c:pt>
                <c:pt idx="167">
                  <c:v>5.212336</c:v>
                </c:pt>
                <c:pt idx="168">
                  <c:v>5.212336</c:v>
                </c:pt>
                <c:pt idx="169">
                  <c:v>5.212336</c:v>
                </c:pt>
                <c:pt idx="170">
                  <c:v>5.296136</c:v>
                </c:pt>
                <c:pt idx="171">
                  <c:v>5.296136</c:v>
                </c:pt>
                <c:pt idx="172">
                  <c:v>5.296136</c:v>
                </c:pt>
                <c:pt idx="173">
                  <c:v>4.5898247</c:v>
                </c:pt>
                <c:pt idx="174">
                  <c:v>4.5898247</c:v>
                </c:pt>
                <c:pt idx="175">
                  <c:v>4.5898247</c:v>
                </c:pt>
                <c:pt idx="176">
                  <c:v>4.5898247</c:v>
                </c:pt>
                <c:pt idx="177">
                  <c:v>3.3112822</c:v>
                </c:pt>
                <c:pt idx="178">
                  <c:v>3.3112822</c:v>
                </c:pt>
                <c:pt idx="179">
                  <c:v>0.7206767</c:v>
                </c:pt>
                <c:pt idx="180">
                  <c:v>0.7206767</c:v>
                </c:pt>
                <c:pt idx="181">
                  <c:v>0.7206767</c:v>
                </c:pt>
                <c:pt idx="182">
                  <c:v>-2.1285102</c:v>
                </c:pt>
                <c:pt idx="183">
                  <c:v>-2.1285102</c:v>
                </c:pt>
                <c:pt idx="184">
                  <c:v>-2.1285102</c:v>
                </c:pt>
                <c:pt idx="185">
                  <c:v>-2.300898</c:v>
                </c:pt>
                <c:pt idx="186">
                  <c:v>-2.300898</c:v>
                </c:pt>
                <c:pt idx="187">
                  <c:v>-2.300898</c:v>
                </c:pt>
                <c:pt idx="188">
                  <c:v>-2.6887705</c:v>
                </c:pt>
                <c:pt idx="189">
                  <c:v>-2.6887705</c:v>
                </c:pt>
                <c:pt idx="190">
                  <c:v>-1.4389591</c:v>
                </c:pt>
                <c:pt idx="191">
                  <c:v>-1.4389591</c:v>
                </c:pt>
                <c:pt idx="192">
                  <c:v>-1.4389591</c:v>
                </c:pt>
                <c:pt idx="193">
                  <c:v>2.0375278</c:v>
                </c:pt>
                <c:pt idx="194">
                  <c:v>2.0375278</c:v>
                </c:pt>
                <c:pt idx="195">
                  <c:v>2.0375278</c:v>
                </c:pt>
                <c:pt idx="196">
                  <c:v>6.1101894</c:v>
                </c:pt>
                <c:pt idx="197">
                  <c:v>6.1101894</c:v>
                </c:pt>
                <c:pt idx="198">
                  <c:v>6.1101894</c:v>
                </c:pt>
                <c:pt idx="199">
                  <c:v>6.9098773</c:v>
                </c:pt>
                <c:pt idx="200">
                  <c:v>6.9098773</c:v>
                </c:pt>
                <c:pt idx="201">
                  <c:v>6.5746784</c:v>
                </c:pt>
                <c:pt idx="202">
                  <c:v>6.5746784</c:v>
                </c:pt>
                <c:pt idx="203">
                  <c:v>6.5746784</c:v>
                </c:pt>
                <c:pt idx="204">
                  <c:v>6.265817</c:v>
                </c:pt>
                <c:pt idx="205">
                  <c:v>6.265817</c:v>
                </c:pt>
                <c:pt idx="206">
                  <c:v>6.265817</c:v>
                </c:pt>
                <c:pt idx="207">
                  <c:v>7.0798707</c:v>
                </c:pt>
                <c:pt idx="208">
                  <c:v>7.0798707</c:v>
                </c:pt>
                <c:pt idx="209">
                  <c:v>7.0798707</c:v>
                </c:pt>
                <c:pt idx="210">
                  <c:v>7.005648</c:v>
                </c:pt>
                <c:pt idx="211">
                  <c:v>7.005648</c:v>
                </c:pt>
                <c:pt idx="212">
                  <c:v>7.005648</c:v>
                </c:pt>
                <c:pt idx="213">
                  <c:v>4.7981267</c:v>
                </c:pt>
                <c:pt idx="214">
                  <c:v>4.7981267</c:v>
                </c:pt>
                <c:pt idx="215">
                  <c:v>4.7981267</c:v>
                </c:pt>
                <c:pt idx="216">
                  <c:v>2.5331428</c:v>
                </c:pt>
                <c:pt idx="217">
                  <c:v>2.5331428</c:v>
                </c:pt>
                <c:pt idx="218">
                  <c:v>2.5331428</c:v>
                </c:pt>
                <c:pt idx="219">
                  <c:v>-0.45251793</c:v>
                </c:pt>
                <c:pt idx="220">
                  <c:v>-0.45251793</c:v>
                </c:pt>
                <c:pt idx="221">
                  <c:v>-3.7781656</c:v>
                </c:pt>
                <c:pt idx="222">
                  <c:v>-3.7781656</c:v>
                </c:pt>
                <c:pt idx="223">
                  <c:v>-3.7781656</c:v>
                </c:pt>
                <c:pt idx="224">
                  <c:v>-3.0862203</c:v>
                </c:pt>
                <c:pt idx="225">
                  <c:v>-3.0862203</c:v>
                </c:pt>
                <c:pt idx="226">
                  <c:v>-3.0862203</c:v>
                </c:pt>
                <c:pt idx="227">
                  <c:v>-4.2809634</c:v>
                </c:pt>
                <c:pt idx="228">
                  <c:v>-4.2809634</c:v>
                </c:pt>
                <c:pt idx="229">
                  <c:v>-4.2809634</c:v>
                </c:pt>
                <c:pt idx="230">
                  <c:v>-2.4613144</c:v>
                </c:pt>
                <c:pt idx="231">
                  <c:v>-2.4613144</c:v>
                </c:pt>
                <c:pt idx="232">
                  <c:v>-2.4613144</c:v>
                </c:pt>
                <c:pt idx="233">
                  <c:v>3.1819913</c:v>
                </c:pt>
                <c:pt idx="234">
                  <c:v>3.1819913</c:v>
                </c:pt>
                <c:pt idx="235">
                  <c:v>3.1819913</c:v>
                </c:pt>
                <c:pt idx="236">
                  <c:v>6.981705</c:v>
                </c:pt>
                <c:pt idx="237">
                  <c:v>6.981705</c:v>
                </c:pt>
                <c:pt idx="238">
                  <c:v>7.127756</c:v>
                </c:pt>
                <c:pt idx="239">
                  <c:v>7.127756</c:v>
                </c:pt>
                <c:pt idx="240">
                  <c:v>7.127756</c:v>
                </c:pt>
                <c:pt idx="241">
                  <c:v>4.678413</c:v>
                </c:pt>
                <c:pt idx="242">
                  <c:v>4.678413</c:v>
                </c:pt>
                <c:pt idx="243">
                  <c:v>4.678413</c:v>
                </c:pt>
                <c:pt idx="244">
                  <c:v>6.526793</c:v>
                </c:pt>
                <c:pt idx="245">
                  <c:v>6.526793</c:v>
                </c:pt>
                <c:pt idx="246">
                  <c:v>6.526793</c:v>
                </c:pt>
                <c:pt idx="247">
                  <c:v>6.9457912</c:v>
                </c:pt>
                <c:pt idx="248">
                  <c:v>6.9457912</c:v>
                </c:pt>
                <c:pt idx="249">
                  <c:v>6.9457912</c:v>
                </c:pt>
                <c:pt idx="250">
                  <c:v>4.757424</c:v>
                </c:pt>
                <c:pt idx="251">
                  <c:v>4.757424</c:v>
                </c:pt>
                <c:pt idx="252">
                  <c:v>4.757424</c:v>
                </c:pt>
                <c:pt idx="253">
                  <c:v>3.215511</c:v>
                </c:pt>
                <c:pt idx="254">
                  <c:v>3.215511</c:v>
                </c:pt>
                <c:pt idx="255">
                  <c:v>3.215511</c:v>
                </c:pt>
                <c:pt idx="256">
                  <c:v>-0.44772938</c:v>
                </c:pt>
                <c:pt idx="257">
                  <c:v>-0.44772938</c:v>
                </c:pt>
                <c:pt idx="258">
                  <c:v>-0.44772938</c:v>
                </c:pt>
                <c:pt idx="259">
                  <c:v>-2.6863763</c:v>
                </c:pt>
                <c:pt idx="260">
                  <c:v>-2.6863763</c:v>
                </c:pt>
                <c:pt idx="261">
                  <c:v>-2.6863763</c:v>
                </c:pt>
                <c:pt idx="262">
                  <c:v>-3.318465</c:v>
                </c:pt>
                <c:pt idx="263">
                  <c:v>-3.318465</c:v>
                </c:pt>
                <c:pt idx="264">
                  <c:v>-3.318465</c:v>
                </c:pt>
                <c:pt idx="265">
                  <c:v>-3.347196</c:v>
                </c:pt>
                <c:pt idx="266">
                  <c:v>-3.347196</c:v>
                </c:pt>
                <c:pt idx="267">
                  <c:v>-3.347196</c:v>
                </c:pt>
                <c:pt idx="268">
                  <c:v>-5.3535986</c:v>
                </c:pt>
                <c:pt idx="269">
                  <c:v>-5.3535986</c:v>
                </c:pt>
                <c:pt idx="270">
                  <c:v>-5.3535986</c:v>
                </c:pt>
                <c:pt idx="271">
                  <c:v>-0.019154198</c:v>
                </c:pt>
                <c:pt idx="272">
                  <c:v>-0.019154198</c:v>
                </c:pt>
                <c:pt idx="273">
                  <c:v>-0.019154198</c:v>
                </c:pt>
                <c:pt idx="274">
                  <c:v>4.7358756</c:v>
                </c:pt>
                <c:pt idx="275">
                  <c:v>4.7358756</c:v>
                </c:pt>
                <c:pt idx="276">
                  <c:v>7.24747</c:v>
                </c:pt>
                <c:pt idx="277">
                  <c:v>7.24747</c:v>
                </c:pt>
                <c:pt idx="278">
                  <c:v>7.24747</c:v>
                </c:pt>
                <c:pt idx="279">
                  <c:v>6.167652</c:v>
                </c:pt>
                <c:pt idx="280">
                  <c:v>6.167652</c:v>
                </c:pt>
                <c:pt idx="281">
                  <c:v>6.167652</c:v>
                </c:pt>
                <c:pt idx="282">
                  <c:v>6.7231236</c:v>
                </c:pt>
                <c:pt idx="283">
                  <c:v>6.7231236</c:v>
                </c:pt>
                <c:pt idx="284">
                  <c:v>6.7231236</c:v>
                </c:pt>
                <c:pt idx="285">
                  <c:v>7.685622</c:v>
                </c:pt>
                <c:pt idx="286">
                  <c:v>7.685622</c:v>
                </c:pt>
                <c:pt idx="287">
                  <c:v>7.685622</c:v>
                </c:pt>
                <c:pt idx="288">
                  <c:v>6.610593</c:v>
                </c:pt>
                <c:pt idx="289">
                  <c:v>6.610593</c:v>
                </c:pt>
                <c:pt idx="290">
                  <c:v>6.610593</c:v>
                </c:pt>
                <c:pt idx="291">
                  <c:v>3.912245</c:v>
                </c:pt>
                <c:pt idx="292">
                  <c:v>3.912245</c:v>
                </c:pt>
                <c:pt idx="293">
                  <c:v>3.912245</c:v>
                </c:pt>
                <c:pt idx="294">
                  <c:v>-0.4166038</c:v>
                </c:pt>
                <c:pt idx="295">
                  <c:v>-0.4166038</c:v>
                </c:pt>
                <c:pt idx="296">
                  <c:v>-0.4166038</c:v>
                </c:pt>
                <c:pt idx="297">
                  <c:v>-2.82285</c:v>
                </c:pt>
                <c:pt idx="298">
                  <c:v>-2.82285</c:v>
                </c:pt>
                <c:pt idx="299">
                  <c:v>-2.82285</c:v>
                </c:pt>
                <c:pt idx="300">
                  <c:v>-4.661653</c:v>
                </c:pt>
                <c:pt idx="301">
                  <c:v>-4.661653</c:v>
                </c:pt>
                <c:pt idx="302">
                  <c:v>-4.661653</c:v>
                </c:pt>
                <c:pt idx="303">
                  <c:v>-4.5874305</c:v>
                </c:pt>
                <c:pt idx="304">
                  <c:v>-4.5874305</c:v>
                </c:pt>
                <c:pt idx="305">
                  <c:v>-4.5874305</c:v>
                </c:pt>
                <c:pt idx="306">
                  <c:v>-5.6552773</c:v>
                </c:pt>
                <c:pt idx="307">
                  <c:v>-5.6552773</c:v>
                </c:pt>
                <c:pt idx="308">
                  <c:v>-3.0000262</c:v>
                </c:pt>
                <c:pt idx="309">
                  <c:v>-3.0000262</c:v>
                </c:pt>
                <c:pt idx="310">
                  <c:v>-3.0000262</c:v>
                </c:pt>
                <c:pt idx="311">
                  <c:v>2.6241252</c:v>
                </c:pt>
                <c:pt idx="312">
                  <c:v>2.6241252</c:v>
                </c:pt>
                <c:pt idx="313">
                  <c:v>2.6241252</c:v>
                </c:pt>
                <c:pt idx="314">
                  <c:v>6.409474</c:v>
                </c:pt>
                <c:pt idx="315">
                  <c:v>6.409474</c:v>
                </c:pt>
                <c:pt idx="316">
                  <c:v>6.409474</c:v>
                </c:pt>
                <c:pt idx="317">
                  <c:v>7.170853</c:v>
                </c:pt>
                <c:pt idx="318">
                  <c:v>7.170853</c:v>
                </c:pt>
                <c:pt idx="319">
                  <c:v>7.170853</c:v>
                </c:pt>
                <c:pt idx="320">
                  <c:v>5.6241517</c:v>
                </c:pt>
                <c:pt idx="321">
                  <c:v>5.6241517</c:v>
                </c:pt>
                <c:pt idx="322">
                  <c:v>5.6241517</c:v>
                </c:pt>
                <c:pt idx="323">
                  <c:v>5.652883</c:v>
                </c:pt>
                <c:pt idx="324">
                  <c:v>5.652883</c:v>
                </c:pt>
                <c:pt idx="325">
                  <c:v>5.652883</c:v>
                </c:pt>
                <c:pt idx="326">
                  <c:v>7.407886</c:v>
                </c:pt>
                <c:pt idx="327">
                  <c:v>7.407886</c:v>
                </c:pt>
                <c:pt idx="328">
                  <c:v>7.046351</c:v>
                </c:pt>
                <c:pt idx="329">
                  <c:v>7.046351</c:v>
                </c:pt>
                <c:pt idx="330">
                  <c:v>7.046351</c:v>
                </c:pt>
                <c:pt idx="331">
                  <c:v>5.803722</c:v>
                </c:pt>
                <c:pt idx="332">
                  <c:v>5.803722</c:v>
                </c:pt>
                <c:pt idx="333">
                  <c:v>5.803722</c:v>
                </c:pt>
                <c:pt idx="334">
                  <c:v>3.047912</c:v>
                </c:pt>
                <c:pt idx="335">
                  <c:v>3.047912</c:v>
                </c:pt>
                <c:pt idx="336">
                  <c:v>3.047912</c:v>
                </c:pt>
                <c:pt idx="337">
                  <c:v>-0.96489275</c:v>
                </c:pt>
                <c:pt idx="338">
                  <c:v>-0.96489275</c:v>
                </c:pt>
                <c:pt idx="339">
                  <c:v>-4.393494</c:v>
                </c:pt>
                <c:pt idx="340">
                  <c:v>-4.393494</c:v>
                </c:pt>
                <c:pt idx="341">
                  <c:v>-4.393494</c:v>
                </c:pt>
                <c:pt idx="342">
                  <c:v>-3.7853484</c:v>
                </c:pt>
                <c:pt idx="343">
                  <c:v>-3.7853484</c:v>
                </c:pt>
                <c:pt idx="344">
                  <c:v>-3.7853484</c:v>
                </c:pt>
                <c:pt idx="345">
                  <c:v>-2.944958</c:v>
                </c:pt>
                <c:pt idx="346">
                  <c:v>-2.944958</c:v>
                </c:pt>
                <c:pt idx="347">
                  <c:v>-2.944958</c:v>
                </c:pt>
                <c:pt idx="348">
                  <c:v>-2.3775148</c:v>
                </c:pt>
                <c:pt idx="349">
                  <c:v>-2.3775148</c:v>
                </c:pt>
                <c:pt idx="350">
                  <c:v>-2.3775148</c:v>
                </c:pt>
                <c:pt idx="351">
                  <c:v>1.8172545</c:v>
                </c:pt>
                <c:pt idx="352">
                  <c:v>1.8172545</c:v>
                </c:pt>
                <c:pt idx="353">
                  <c:v>1.8172545</c:v>
                </c:pt>
                <c:pt idx="354">
                  <c:v>5.4086666</c:v>
                </c:pt>
                <c:pt idx="355">
                  <c:v>5.4086666</c:v>
                </c:pt>
                <c:pt idx="356">
                  <c:v>5.4086666</c:v>
                </c:pt>
                <c:pt idx="357">
                  <c:v>7.513234</c:v>
                </c:pt>
                <c:pt idx="358">
                  <c:v>7.513234</c:v>
                </c:pt>
                <c:pt idx="359">
                  <c:v>6.7662206</c:v>
                </c:pt>
                <c:pt idx="360">
                  <c:v>6.7662206</c:v>
                </c:pt>
                <c:pt idx="361">
                  <c:v>6.7662206</c:v>
                </c:pt>
                <c:pt idx="362">
                  <c:v>6.6225643</c:v>
                </c:pt>
                <c:pt idx="363">
                  <c:v>6.6225643</c:v>
                </c:pt>
                <c:pt idx="364">
                  <c:v>6.6225643</c:v>
                </c:pt>
                <c:pt idx="365">
                  <c:v>6.4932733</c:v>
                </c:pt>
                <c:pt idx="366">
                  <c:v>6.4932733</c:v>
                </c:pt>
                <c:pt idx="367">
                  <c:v>6.4932733</c:v>
                </c:pt>
                <c:pt idx="368">
                  <c:v>5.564295</c:v>
                </c:pt>
                <c:pt idx="369">
                  <c:v>5.564295</c:v>
                </c:pt>
                <c:pt idx="370">
                  <c:v>5.564295</c:v>
                </c:pt>
                <c:pt idx="371">
                  <c:v>3.6225379</c:v>
                </c:pt>
                <c:pt idx="372">
                  <c:v>3.6225379</c:v>
                </c:pt>
                <c:pt idx="373">
                  <c:v>3.6225379</c:v>
                </c:pt>
                <c:pt idx="374">
                  <c:v>-0.019154198</c:v>
                </c:pt>
                <c:pt idx="375">
                  <c:v>-0.019154198</c:v>
                </c:pt>
                <c:pt idx="376">
                  <c:v>-2.5522969</c:v>
                </c:pt>
                <c:pt idx="377">
                  <c:v>-2.727079</c:v>
                </c:pt>
                <c:pt idx="378">
                  <c:v>-4.3192716</c:v>
                </c:pt>
                <c:pt idx="379">
                  <c:v>-2.9138324</c:v>
                </c:pt>
                <c:pt idx="380">
                  <c:v>-3.5578923</c:v>
                </c:pt>
                <c:pt idx="381">
                  <c:v>-2.9042554</c:v>
                </c:pt>
                <c:pt idx="382">
                  <c:v>-3.2346652</c:v>
                </c:pt>
                <c:pt idx="383">
                  <c:v>-2.6265194</c:v>
                </c:pt>
                <c:pt idx="384">
                  <c:v>-2.5427198</c:v>
                </c:pt>
                <c:pt idx="385">
                  <c:v>-2.3056867</c:v>
                </c:pt>
                <c:pt idx="386">
                  <c:v>-2.9593236</c:v>
                </c:pt>
                <c:pt idx="387">
                  <c:v>-1.6879637</c:v>
                </c:pt>
                <c:pt idx="388">
                  <c:v>-0.6464542</c:v>
                </c:pt>
                <c:pt idx="389">
                  <c:v>-0.0071828244</c:v>
                </c:pt>
                <c:pt idx="390">
                  <c:v>1.3671309</c:v>
                </c:pt>
                <c:pt idx="391">
                  <c:v>2.2745612</c:v>
                </c:pt>
                <c:pt idx="392">
                  <c:v>3.4142358</c:v>
                </c:pt>
                <c:pt idx="393">
                  <c:v>4.575459</c:v>
                </c:pt>
                <c:pt idx="394">
                  <c:v>5.154874</c:v>
                </c:pt>
                <c:pt idx="395">
                  <c:v>6.079064</c:v>
                </c:pt>
                <c:pt idx="396">
                  <c:v>5.751048</c:v>
                </c:pt>
                <c:pt idx="397">
                  <c:v>6.454965</c:v>
                </c:pt>
                <c:pt idx="398">
                  <c:v>6.2179317</c:v>
                </c:pt>
                <c:pt idx="399">
                  <c:v>6.201172</c:v>
                </c:pt>
                <c:pt idx="400">
                  <c:v>5.0998054</c:v>
                </c:pt>
                <c:pt idx="401">
                  <c:v>5.7989335</c:v>
                </c:pt>
                <c:pt idx="402">
                  <c:v>6.2538457</c:v>
                </c:pt>
                <c:pt idx="403">
                  <c:v>6.261029</c:v>
                </c:pt>
                <c:pt idx="404">
                  <c:v>6.9218483</c:v>
                </c:pt>
                <c:pt idx="405">
                  <c:v>7.0080423</c:v>
                </c:pt>
                <c:pt idx="406">
                  <c:v>7.240287</c:v>
                </c:pt>
                <c:pt idx="407">
                  <c:v>6.7303066</c:v>
                </c:pt>
                <c:pt idx="408">
                  <c:v>6.986494</c:v>
                </c:pt>
                <c:pt idx="409">
                  <c:v>6.359194</c:v>
                </c:pt>
                <c:pt idx="410">
                  <c:v>6.593833</c:v>
                </c:pt>
                <c:pt idx="411">
                  <c:v>6.186806</c:v>
                </c:pt>
                <c:pt idx="412">
                  <c:v>6.2322974</c:v>
                </c:pt>
                <c:pt idx="413">
                  <c:v>2.9665065</c:v>
                </c:pt>
                <c:pt idx="414">
                  <c:v>3.5243726</c:v>
                </c:pt>
                <c:pt idx="415">
                  <c:v>1.3431882</c:v>
                </c:pt>
                <c:pt idx="416">
                  <c:v>0.28731298</c:v>
                </c:pt>
                <c:pt idx="417">
                  <c:v>-1.6281068</c:v>
                </c:pt>
                <c:pt idx="418">
                  <c:v>-1.403045</c:v>
                </c:pt>
                <c:pt idx="419">
                  <c:v>-0.89545876</c:v>
                </c:pt>
                <c:pt idx="420">
                  <c:v>-1.5993756</c:v>
                </c:pt>
                <c:pt idx="421">
                  <c:v>-3.6081722</c:v>
                </c:pt>
                <c:pt idx="422">
                  <c:v>-3.476487</c:v>
                </c:pt>
                <c:pt idx="423">
                  <c:v>-2.8108785</c:v>
                </c:pt>
                <c:pt idx="424">
                  <c:v>-2.4254005</c:v>
                </c:pt>
                <c:pt idx="425">
                  <c:v>-2.6600394</c:v>
                </c:pt>
                <c:pt idx="426">
                  <c:v>-2.5906053</c:v>
                </c:pt>
                <c:pt idx="427">
                  <c:v>-2.5810282</c:v>
                </c:pt>
                <c:pt idx="428">
                  <c:v>-2.1835787</c:v>
                </c:pt>
                <c:pt idx="429">
                  <c:v>-1.2043202</c:v>
                </c:pt>
                <c:pt idx="430">
                  <c:v>-1.2953026</c:v>
                </c:pt>
                <c:pt idx="431">
                  <c:v>-0.26337022</c:v>
                </c:pt>
                <c:pt idx="432">
                  <c:v>-0.22027329</c:v>
                </c:pt>
                <c:pt idx="433">
                  <c:v>0.9960183</c:v>
                </c:pt>
                <c:pt idx="434">
                  <c:v>0.90982443</c:v>
                </c:pt>
                <c:pt idx="435">
                  <c:v>0.8643332</c:v>
                </c:pt>
                <c:pt idx="436">
                  <c:v>0.45730647</c:v>
                </c:pt>
                <c:pt idx="437">
                  <c:v>0.45730647</c:v>
                </c:pt>
                <c:pt idx="438">
                  <c:v>0.45730647</c:v>
                </c:pt>
                <c:pt idx="439">
                  <c:v>0.38308397</c:v>
                </c:pt>
                <c:pt idx="440">
                  <c:v>0.38308397</c:v>
                </c:pt>
                <c:pt idx="441">
                  <c:v>0.38308397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543-4B36-A588-9BF8A0A90981}"/>
            </c:ext>
          </c:extLst>
        </c:ser>
        <c:ser>
          <c:idx val="2"/>
          <c:order val="2"/>
          <c:tx>
            <c:v>z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Sheet0!$C$1:$C$442</c:f>
              <c:numCache>
                <c:formatCode>General</c:formatCode>
                <c:ptCount val="442"/>
                <c:pt idx="0">
                  <c:v>8.226728</c:v>
                </c:pt>
                <c:pt idx="1">
                  <c:v>8.226728</c:v>
                </c:pt>
                <c:pt idx="2">
                  <c:v>8.487704</c:v>
                </c:pt>
                <c:pt idx="3">
                  <c:v>8.487704</c:v>
                </c:pt>
                <c:pt idx="4">
                  <c:v>8.487704</c:v>
                </c:pt>
                <c:pt idx="5">
                  <c:v>10.666494</c:v>
                </c:pt>
                <c:pt idx="6">
                  <c:v>10.666494</c:v>
                </c:pt>
                <c:pt idx="7">
                  <c:v>10.666494</c:v>
                </c:pt>
                <c:pt idx="8">
                  <c:v>10.666494</c:v>
                </c:pt>
                <c:pt idx="9">
                  <c:v>7.970541</c:v>
                </c:pt>
                <c:pt idx="10">
                  <c:v>7.970541</c:v>
                </c:pt>
                <c:pt idx="11">
                  <c:v>7.970541</c:v>
                </c:pt>
                <c:pt idx="12">
                  <c:v>1.1037607</c:v>
                </c:pt>
                <c:pt idx="13">
                  <c:v>1.1037607</c:v>
                </c:pt>
                <c:pt idx="14">
                  <c:v>1.1037607</c:v>
                </c:pt>
                <c:pt idx="15">
                  <c:v>1.1037607</c:v>
                </c:pt>
                <c:pt idx="16">
                  <c:v>-2.2147043</c:v>
                </c:pt>
                <c:pt idx="17">
                  <c:v>-2.2147043</c:v>
                </c:pt>
                <c:pt idx="18">
                  <c:v>-2.2147043</c:v>
                </c:pt>
                <c:pt idx="19">
                  <c:v>-7.6449194</c:v>
                </c:pt>
                <c:pt idx="20">
                  <c:v>-7.6449194</c:v>
                </c:pt>
                <c:pt idx="21">
                  <c:v>-7.6449194</c:v>
                </c:pt>
                <c:pt idx="22">
                  <c:v>-7.6449194</c:v>
                </c:pt>
                <c:pt idx="23">
                  <c:v>-6.873963</c:v>
                </c:pt>
                <c:pt idx="24">
                  <c:v>-6.873963</c:v>
                </c:pt>
                <c:pt idx="25">
                  <c:v>-6.873963</c:v>
                </c:pt>
                <c:pt idx="26">
                  <c:v>-5.9665327</c:v>
                </c:pt>
                <c:pt idx="27">
                  <c:v>-5.9665327</c:v>
                </c:pt>
                <c:pt idx="28">
                  <c:v>-5.9665327</c:v>
                </c:pt>
                <c:pt idx="29">
                  <c:v>-5.9665327</c:v>
                </c:pt>
                <c:pt idx="30">
                  <c:v>1.6161355</c:v>
                </c:pt>
                <c:pt idx="31">
                  <c:v>1.6161355</c:v>
                </c:pt>
                <c:pt idx="32">
                  <c:v>1.6161355</c:v>
                </c:pt>
                <c:pt idx="33">
                  <c:v>6.938608</c:v>
                </c:pt>
                <c:pt idx="34">
                  <c:v>6.938608</c:v>
                </c:pt>
                <c:pt idx="35">
                  <c:v>6.938608</c:v>
                </c:pt>
                <c:pt idx="36">
                  <c:v>6.938608</c:v>
                </c:pt>
                <c:pt idx="37">
                  <c:v>8.868394</c:v>
                </c:pt>
                <c:pt idx="38">
                  <c:v>8.868394</c:v>
                </c:pt>
                <c:pt idx="39">
                  <c:v>8.868394</c:v>
                </c:pt>
                <c:pt idx="40">
                  <c:v>12.222773</c:v>
                </c:pt>
                <c:pt idx="41">
                  <c:v>12.222773</c:v>
                </c:pt>
                <c:pt idx="42">
                  <c:v>12.222773</c:v>
                </c:pt>
                <c:pt idx="43">
                  <c:v>12.222773</c:v>
                </c:pt>
                <c:pt idx="44">
                  <c:v>13.1206255</c:v>
                </c:pt>
                <c:pt idx="45">
                  <c:v>13.1206255</c:v>
                </c:pt>
                <c:pt idx="46">
                  <c:v>13.1206255</c:v>
                </c:pt>
                <c:pt idx="47">
                  <c:v>13.582721</c:v>
                </c:pt>
                <c:pt idx="48">
                  <c:v>13.582721</c:v>
                </c:pt>
                <c:pt idx="49">
                  <c:v>13.582721</c:v>
                </c:pt>
                <c:pt idx="50">
                  <c:v>13.582721</c:v>
                </c:pt>
                <c:pt idx="51">
                  <c:v>12.534029</c:v>
                </c:pt>
                <c:pt idx="52">
                  <c:v>12.534029</c:v>
                </c:pt>
                <c:pt idx="53">
                  <c:v>12.534029</c:v>
                </c:pt>
                <c:pt idx="54">
                  <c:v>8.025609</c:v>
                </c:pt>
                <c:pt idx="55">
                  <c:v>8.025609</c:v>
                </c:pt>
                <c:pt idx="56">
                  <c:v>8.025609</c:v>
                </c:pt>
                <c:pt idx="57">
                  <c:v>8.025609</c:v>
                </c:pt>
                <c:pt idx="58">
                  <c:v>1.1061549</c:v>
                </c:pt>
                <c:pt idx="59">
                  <c:v>1.1061549</c:v>
                </c:pt>
                <c:pt idx="60">
                  <c:v>1.1061549</c:v>
                </c:pt>
                <c:pt idx="61">
                  <c:v>1.1061549</c:v>
                </c:pt>
                <c:pt idx="62">
                  <c:v>-4.338426</c:v>
                </c:pt>
                <c:pt idx="63">
                  <c:v>-4.338426</c:v>
                </c:pt>
                <c:pt idx="64">
                  <c:v>-4.338426</c:v>
                </c:pt>
                <c:pt idx="65">
                  <c:v>-10.860431</c:v>
                </c:pt>
                <c:pt idx="66">
                  <c:v>-10.860431</c:v>
                </c:pt>
                <c:pt idx="67">
                  <c:v>-10.860431</c:v>
                </c:pt>
                <c:pt idx="68">
                  <c:v>-10.860431</c:v>
                </c:pt>
                <c:pt idx="69">
                  <c:v>-6.019207</c:v>
                </c:pt>
                <c:pt idx="70">
                  <c:v>-6.019207</c:v>
                </c:pt>
                <c:pt idx="71">
                  <c:v>-6.019207</c:v>
                </c:pt>
                <c:pt idx="72">
                  <c:v>-10.709591</c:v>
                </c:pt>
                <c:pt idx="73">
                  <c:v>-10.709591</c:v>
                </c:pt>
                <c:pt idx="74">
                  <c:v>-10.709591</c:v>
                </c:pt>
                <c:pt idx="75">
                  <c:v>-10.709591</c:v>
                </c:pt>
                <c:pt idx="76">
                  <c:v>-8.76544</c:v>
                </c:pt>
                <c:pt idx="77">
                  <c:v>-8.76544</c:v>
                </c:pt>
                <c:pt idx="78">
                  <c:v>-8.76544</c:v>
                </c:pt>
                <c:pt idx="79">
                  <c:v>-0.4166038</c:v>
                </c:pt>
                <c:pt idx="80">
                  <c:v>-0.4166038</c:v>
                </c:pt>
                <c:pt idx="81">
                  <c:v>-0.4166038</c:v>
                </c:pt>
                <c:pt idx="82">
                  <c:v>-0.4166038</c:v>
                </c:pt>
                <c:pt idx="83">
                  <c:v>4.7119327</c:v>
                </c:pt>
                <c:pt idx="84">
                  <c:v>4.7119327</c:v>
                </c:pt>
                <c:pt idx="85">
                  <c:v>4.7119327</c:v>
                </c:pt>
                <c:pt idx="86">
                  <c:v>12.344881</c:v>
                </c:pt>
                <c:pt idx="87">
                  <c:v>12.344881</c:v>
                </c:pt>
                <c:pt idx="88">
                  <c:v>12.344881</c:v>
                </c:pt>
                <c:pt idx="89">
                  <c:v>12.344881</c:v>
                </c:pt>
                <c:pt idx="90">
                  <c:v>14.305792</c:v>
                </c:pt>
                <c:pt idx="91">
                  <c:v>14.305792</c:v>
                </c:pt>
                <c:pt idx="92">
                  <c:v>14.305792</c:v>
                </c:pt>
                <c:pt idx="93">
                  <c:v>13.202031</c:v>
                </c:pt>
                <c:pt idx="94">
                  <c:v>13.202031</c:v>
                </c:pt>
                <c:pt idx="95">
                  <c:v>13.202031</c:v>
                </c:pt>
                <c:pt idx="96">
                  <c:v>13.202031</c:v>
                </c:pt>
                <c:pt idx="97">
                  <c:v>13.465402</c:v>
                </c:pt>
                <c:pt idx="98">
                  <c:v>13.465402</c:v>
                </c:pt>
                <c:pt idx="99">
                  <c:v>13.465402</c:v>
                </c:pt>
                <c:pt idx="100">
                  <c:v>11.439845</c:v>
                </c:pt>
                <c:pt idx="101">
                  <c:v>11.439845</c:v>
                </c:pt>
                <c:pt idx="102">
                  <c:v>11.439845</c:v>
                </c:pt>
                <c:pt idx="103">
                  <c:v>11.439845</c:v>
                </c:pt>
                <c:pt idx="104">
                  <c:v>4.642499</c:v>
                </c:pt>
                <c:pt idx="105">
                  <c:v>4.642499</c:v>
                </c:pt>
                <c:pt idx="106">
                  <c:v>4.642499</c:v>
                </c:pt>
                <c:pt idx="107">
                  <c:v>0.20111908</c:v>
                </c:pt>
                <c:pt idx="108">
                  <c:v>0.20111908</c:v>
                </c:pt>
                <c:pt idx="109">
                  <c:v>0.20111908</c:v>
                </c:pt>
                <c:pt idx="110">
                  <c:v>0.20111908</c:v>
                </c:pt>
                <c:pt idx="111">
                  <c:v>-4.908263</c:v>
                </c:pt>
                <c:pt idx="112">
                  <c:v>-4.908263</c:v>
                </c:pt>
                <c:pt idx="113">
                  <c:v>-4.908263</c:v>
                </c:pt>
                <c:pt idx="114">
                  <c:v>-11.9953165</c:v>
                </c:pt>
                <c:pt idx="115">
                  <c:v>-11.9953165</c:v>
                </c:pt>
                <c:pt idx="116">
                  <c:v>-11.9953165</c:v>
                </c:pt>
                <c:pt idx="117">
                  <c:v>-11.9953165</c:v>
                </c:pt>
                <c:pt idx="118">
                  <c:v>-8.219545</c:v>
                </c:pt>
                <c:pt idx="119">
                  <c:v>-8.219545</c:v>
                </c:pt>
                <c:pt idx="120">
                  <c:v>-8.219545</c:v>
                </c:pt>
                <c:pt idx="121">
                  <c:v>-9.974549</c:v>
                </c:pt>
                <c:pt idx="122">
                  <c:v>-9.974549</c:v>
                </c:pt>
                <c:pt idx="123">
                  <c:v>-9.974549</c:v>
                </c:pt>
                <c:pt idx="124">
                  <c:v>-9.974549</c:v>
                </c:pt>
                <c:pt idx="125">
                  <c:v>-0.8236305</c:v>
                </c:pt>
                <c:pt idx="126">
                  <c:v>-0.8236305</c:v>
                </c:pt>
                <c:pt idx="127">
                  <c:v>-0.8236305</c:v>
                </c:pt>
                <c:pt idx="128">
                  <c:v>9.4932995</c:v>
                </c:pt>
                <c:pt idx="129">
                  <c:v>9.4932995</c:v>
                </c:pt>
                <c:pt idx="130">
                  <c:v>9.4932995</c:v>
                </c:pt>
                <c:pt idx="131">
                  <c:v>9.4932995</c:v>
                </c:pt>
                <c:pt idx="132">
                  <c:v>10.6641</c:v>
                </c:pt>
                <c:pt idx="133">
                  <c:v>10.6641</c:v>
                </c:pt>
                <c:pt idx="134">
                  <c:v>10.6641</c:v>
                </c:pt>
                <c:pt idx="135">
                  <c:v>10.589877</c:v>
                </c:pt>
                <c:pt idx="136">
                  <c:v>10.589877</c:v>
                </c:pt>
                <c:pt idx="137">
                  <c:v>10.589877</c:v>
                </c:pt>
                <c:pt idx="138">
                  <c:v>13.295408</c:v>
                </c:pt>
                <c:pt idx="139">
                  <c:v>13.295408</c:v>
                </c:pt>
                <c:pt idx="140">
                  <c:v>13.295408</c:v>
                </c:pt>
                <c:pt idx="141">
                  <c:v>13.295408</c:v>
                </c:pt>
                <c:pt idx="142">
                  <c:v>12.720782</c:v>
                </c:pt>
                <c:pt idx="143">
                  <c:v>12.720782</c:v>
                </c:pt>
                <c:pt idx="144">
                  <c:v>12.720782</c:v>
                </c:pt>
                <c:pt idx="145">
                  <c:v>12.919507</c:v>
                </c:pt>
                <c:pt idx="146">
                  <c:v>12.919507</c:v>
                </c:pt>
                <c:pt idx="147">
                  <c:v>12.919507</c:v>
                </c:pt>
                <c:pt idx="148">
                  <c:v>12.919507</c:v>
                </c:pt>
                <c:pt idx="149">
                  <c:v>8.001666</c:v>
                </c:pt>
                <c:pt idx="150">
                  <c:v>8.001666</c:v>
                </c:pt>
                <c:pt idx="151">
                  <c:v>8.001666</c:v>
                </c:pt>
                <c:pt idx="152">
                  <c:v>1.8052832</c:v>
                </c:pt>
                <c:pt idx="153">
                  <c:v>1.8052832</c:v>
                </c:pt>
                <c:pt idx="154">
                  <c:v>1.8052832</c:v>
                </c:pt>
                <c:pt idx="155">
                  <c:v>1.8052832</c:v>
                </c:pt>
                <c:pt idx="156">
                  <c:v>-4.242655</c:v>
                </c:pt>
                <c:pt idx="157">
                  <c:v>-4.242655</c:v>
                </c:pt>
                <c:pt idx="158">
                  <c:v>-4.242655</c:v>
                </c:pt>
                <c:pt idx="159">
                  <c:v>-9.076695</c:v>
                </c:pt>
                <c:pt idx="160">
                  <c:v>-9.076695</c:v>
                </c:pt>
                <c:pt idx="161">
                  <c:v>-9.076695</c:v>
                </c:pt>
                <c:pt idx="162">
                  <c:v>-9.076695</c:v>
                </c:pt>
                <c:pt idx="163">
                  <c:v>-11.791803</c:v>
                </c:pt>
                <c:pt idx="164">
                  <c:v>-11.791803</c:v>
                </c:pt>
                <c:pt idx="165">
                  <c:v>-11.791803</c:v>
                </c:pt>
                <c:pt idx="166">
                  <c:v>-10.312141</c:v>
                </c:pt>
                <c:pt idx="167">
                  <c:v>-10.312141</c:v>
                </c:pt>
                <c:pt idx="168">
                  <c:v>-10.312141</c:v>
                </c:pt>
                <c:pt idx="169">
                  <c:v>-10.312141</c:v>
                </c:pt>
                <c:pt idx="170">
                  <c:v>-7.23071</c:v>
                </c:pt>
                <c:pt idx="171">
                  <c:v>-7.23071</c:v>
                </c:pt>
                <c:pt idx="172">
                  <c:v>-7.23071</c:v>
                </c:pt>
                <c:pt idx="173">
                  <c:v>1.541913</c:v>
                </c:pt>
                <c:pt idx="174">
                  <c:v>1.541913</c:v>
                </c:pt>
                <c:pt idx="175">
                  <c:v>1.541913</c:v>
                </c:pt>
                <c:pt idx="176">
                  <c:v>1.541913</c:v>
                </c:pt>
                <c:pt idx="177">
                  <c:v>7.0104365</c:v>
                </c:pt>
                <c:pt idx="178">
                  <c:v>7.0104365</c:v>
                </c:pt>
                <c:pt idx="179">
                  <c:v>10.163696</c:v>
                </c:pt>
                <c:pt idx="180">
                  <c:v>10.163696</c:v>
                </c:pt>
                <c:pt idx="181">
                  <c:v>10.163696</c:v>
                </c:pt>
                <c:pt idx="182">
                  <c:v>13.077529</c:v>
                </c:pt>
                <c:pt idx="183">
                  <c:v>13.077529</c:v>
                </c:pt>
                <c:pt idx="184">
                  <c:v>13.077529</c:v>
                </c:pt>
                <c:pt idx="185">
                  <c:v>13.570749</c:v>
                </c:pt>
                <c:pt idx="186">
                  <c:v>13.570749</c:v>
                </c:pt>
                <c:pt idx="187">
                  <c:v>13.570749</c:v>
                </c:pt>
                <c:pt idx="188">
                  <c:v>12.61304</c:v>
                </c:pt>
                <c:pt idx="189">
                  <c:v>12.61304</c:v>
                </c:pt>
                <c:pt idx="190">
                  <c:v>12.349669</c:v>
                </c:pt>
                <c:pt idx="191">
                  <c:v>12.349669</c:v>
                </c:pt>
                <c:pt idx="192">
                  <c:v>12.349669</c:v>
                </c:pt>
                <c:pt idx="193">
                  <c:v>6.926637</c:v>
                </c:pt>
                <c:pt idx="194">
                  <c:v>6.926637</c:v>
                </c:pt>
                <c:pt idx="195">
                  <c:v>6.926637</c:v>
                </c:pt>
                <c:pt idx="196">
                  <c:v>1.3479767</c:v>
                </c:pt>
                <c:pt idx="197">
                  <c:v>1.3479767</c:v>
                </c:pt>
                <c:pt idx="198">
                  <c:v>1.3479767</c:v>
                </c:pt>
                <c:pt idx="199">
                  <c:v>-3.7494342</c:v>
                </c:pt>
                <c:pt idx="200">
                  <c:v>-3.7494342</c:v>
                </c:pt>
                <c:pt idx="201">
                  <c:v>-6.464542</c:v>
                </c:pt>
                <c:pt idx="202">
                  <c:v>-6.464542</c:v>
                </c:pt>
                <c:pt idx="203">
                  <c:v>-6.464542</c:v>
                </c:pt>
                <c:pt idx="204">
                  <c:v>-12.246716</c:v>
                </c:pt>
                <c:pt idx="205">
                  <c:v>-12.246716</c:v>
                </c:pt>
                <c:pt idx="206">
                  <c:v>-12.246716</c:v>
                </c:pt>
                <c:pt idx="207">
                  <c:v>-9.160496</c:v>
                </c:pt>
                <c:pt idx="208">
                  <c:v>-9.160496</c:v>
                </c:pt>
                <c:pt idx="209">
                  <c:v>-9.160496</c:v>
                </c:pt>
                <c:pt idx="210">
                  <c:v>-6.651295</c:v>
                </c:pt>
                <c:pt idx="211">
                  <c:v>-6.651295</c:v>
                </c:pt>
                <c:pt idx="212">
                  <c:v>-6.651295</c:v>
                </c:pt>
                <c:pt idx="213">
                  <c:v>-0.0047885496</c:v>
                </c:pt>
                <c:pt idx="214">
                  <c:v>-0.0047885496</c:v>
                </c:pt>
                <c:pt idx="215">
                  <c:v>-0.0047885496</c:v>
                </c:pt>
                <c:pt idx="216">
                  <c:v>7.6185822</c:v>
                </c:pt>
                <c:pt idx="217">
                  <c:v>7.6185822</c:v>
                </c:pt>
                <c:pt idx="218">
                  <c:v>7.6185822</c:v>
                </c:pt>
                <c:pt idx="219">
                  <c:v>12.785427</c:v>
                </c:pt>
                <c:pt idx="220">
                  <c:v>12.785427</c:v>
                </c:pt>
                <c:pt idx="221">
                  <c:v>12.723176</c:v>
                </c:pt>
                <c:pt idx="222">
                  <c:v>12.723176</c:v>
                </c:pt>
                <c:pt idx="223">
                  <c:v>12.723176</c:v>
                </c:pt>
                <c:pt idx="224">
                  <c:v>11.95222</c:v>
                </c:pt>
                <c:pt idx="225">
                  <c:v>11.95222</c:v>
                </c:pt>
                <c:pt idx="226">
                  <c:v>11.95222</c:v>
                </c:pt>
                <c:pt idx="227">
                  <c:v>13.2618885</c:v>
                </c:pt>
                <c:pt idx="228">
                  <c:v>13.2618885</c:v>
                </c:pt>
                <c:pt idx="229">
                  <c:v>13.2618885</c:v>
                </c:pt>
                <c:pt idx="230">
                  <c:v>11.47097</c:v>
                </c:pt>
                <c:pt idx="231">
                  <c:v>11.47097</c:v>
                </c:pt>
                <c:pt idx="232">
                  <c:v>11.47097</c:v>
                </c:pt>
                <c:pt idx="233">
                  <c:v>3.7877429</c:v>
                </c:pt>
                <c:pt idx="234">
                  <c:v>3.7877429</c:v>
                </c:pt>
                <c:pt idx="235">
                  <c:v>3.7877429</c:v>
                </c:pt>
                <c:pt idx="236">
                  <c:v>-0.9768641</c:v>
                </c:pt>
                <c:pt idx="237">
                  <c:v>-0.9768641</c:v>
                </c:pt>
                <c:pt idx="238">
                  <c:v>-3.9529476</c:v>
                </c:pt>
                <c:pt idx="239">
                  <c:v>-3.9529476</c:v>
                </c:pt>
                <c:pt idx="240">
                  <c:v>-3.9529476</c:v>
                </c:pt>
                <c:pt idx="241">
                  <c:v>-8.856422</c:v>
                </c:pt>
                <c:pt idx="242">
                  <c:v>-8.856422</c:v>
                </c:pt>
                <c:pt idx="243">
                  <c:v>-8.856422</c:v>
                </c:pt>
                <c:pt idx="244">
                  <c:v>-6.7877693</c:v>
                </c:pt>
                <c:pt idx="245">
                  <c:v>-6.7877693</c:v>
                </c:pt>
                <c:pt idx="246">
                  <c:v>-6.7877693</c:v>
                </c:pt>
                <c:pt idx="247">
                  <c:v>-8.351231</c:v>
                </c:pt>
                <c:pt idx="248">
                  <c:v>-8.351231</c:v>
                </c:pt>
                <c:pt idx="249">
                  <c:v>-8.351231</c:v>
                </c:pt>
                <c:pt idx="250">
                  <c:v>-6.3927135</c:v>
                </c:pt>
                <c:pt idx="251">
                  <c:v>-6.3927135</c:v>
                </c:pt>
                <c:pt idx="252">
                  <c:v>-6.3927135</c:v>
                </c:pt>
                <c:pt idx="253">
                  <c:v>2.3846977</c:v>
                </c:pt>
                <c:pt idx="254">
                  <c:v>2.3846977</c:v>
                </c:pt>
                <c:pt idx="255">
                  <c:v>2.3846977</c:v>
                </c:pt>
                <c:pt idx="256">
                  <c:v>10.197216</c:v>
                </c:pt>
                <c:pt idx="257">
                  <c:v>10.197216</c:v>
                </c:pt>
                <c:pt idx="258">
                  <c:v>10.197216</c:v>
                </c:pt>
                <c:pt idx="259">
                  <c:v>13.247522</c:v>
                </c:pt>
                <c:pt idx="260">
                  <c:v>13.247522</c:v>
                </c:pt>
                <c:pt idx="261">
                  <c:v>13.247522</c:v>
                </c:pt>
                <c:pt idx="262">
                  <c:v>12.455017</c:v>
                </c:pt>
                <c:pt idx="263">
                  <c:v>12.455017</c:v>
                </c:pt>
                <c:pt idx="264">
                  <c:v>12.455017</c:v>
                </c:pt>
                <c:pt idx="265">
                  <c:v>10.891556</c:v>
                </c:pt>
                <c:pt idx="266">
                  <c:v>10.891556</c:v>
                </c:pt>
                <c:pt idx="267">
                  <c:v>10.891556</c:v>
                </c:pt>
                <c:pt idx="268">
                  <c:v>15.131817</c:v>
                </c:pt>
                <c:pt idx="269">
                  <c:v>15.131817</c:v>
                </c:pt>
                <c:pt idx="270">
                  <c:v>15.131817</c:v>
                </c:pt>
                <c:pt idx="271">
                  <c:v>8.739103</c:v>
                </c:pt>
                <c:pt idx="272">
                  <c:v>8.739103</c:v>
                </c:pt>
                <c:pt idx="273">
                  <c:v>8.739103</c:v>
                </c:pt>
                <c:pt idx="274">
                  <c:v>2.5307484</c:v>
                </c:pt>
                <c:pt idx="275">
                  <c:v>2.5307484</c:v>
                </c:pt>
                <c:pt idx="276">
                  <c:v>-2.5092</c:v>
                </c:pt>
                <c:pt idx="277">
                  <c:v>-2.5092</c:v>
                </c:pt>
                <c:pt idx="278">
                  <c:v>-2.5092</c:v>
                </c:pt>
                <c:pt idx="279">
                  <c:v>-6.6800265</c:v>
                </c:pt>
                <c:pt idx="280">
                  <c:v>-6.6800265</c:v>
                </c:pt>
                <c:pt idx="281">
                  <c:v>-6.6800265</c:v>
                </c:pt>
                <c:pt idx="282">
                  <c:v>-10.570724</c:v>
                </c:pt>
                <c:pt idx="283">
                  <c:v>-10.570724</c:v>
                </c:pt>
                <c:pt idx="284">
                  <c:v>-10.570724</c:v>
                </c:pt>
                <c:pt idx="285">
                  <c:v>-7.702382</c:v>
                </c:pt>
                <c:pt idx="286">
                  <c:v>-7.702382</c:v>
                </c:pt>
                <c:pt idx="287">
                  <c:v>-7.702382</c:v>
                </c:pt>
                <c:pt idx="288">
                  <c:v>-4.8915033</c:v>
                </c:pt>
                <c:pt idx="289">
                  <c:v>-4.8915033</c:v>
                </c:pt>
                <c:pt idx="290">
                  <c:v>-4.8915033</c:v>
                </c:pt>
                <c:pt idx="291">
                  <c:v>2.205127</c:v>
                </c:pt>
                <c:pt idx="292">
                  <c:v>2.205127</c:v>
                </c:pt>
                <c:pt idx="293">
                  <c:v>2.205127</c:v>
                </c:pt>
                <c:pt idx="294">
                  <c:v>10.190034</c:v>
                </c:pt>
                <c:pt idx="295">
                  <c:v>10.190034</c:v>
                </c:pt>
                <c:pt idx="296">
                  <c:v>10.190034</c:v>
                </c:pt>
                <c:pt idx="297">
                  <c:v>11.899546</c:v>
                </c:pt>
                <c:pt idx="298">
                  <c:v>11.899546</c:v>
                </c:pt>
                <c:pt idx="299">
                  <c:v>11.899546</c:v>
                </c:pt>
                <c:pt idx="300">
                  <c:v>11.2004175</c:v>
                </c:pt>
                <c:pt idx="301">
                  <c:v>11.2004175</c:v>
                </c:pt>
                <c:pt idx="302">
                  <c:v>11.2004175</c:v>
                </c:pt>
                <c:pt idx="303">
                  <c:v>11.092675</c:v>
                </c:pt>
                <c:pt idx="304">
                  <c:v>11.092675</c:v>
                </c:pt>
                <c:pt idx="305">
                  <c:v>11.092675</c:v>
                </c:pt>
                <c:pt idx="306">
                  <c:v>14.083124</c:v>
                </c:pt>
                <c:pt idx="307">
                  <c:v>14.083124</c:v>
                </c:pt>
                <c:pt idx="308">
                  <c:v>11.660118</c:v>
                </c:pt>
                <c:pt idx="309">
                  <c:v>11.660118</c:v>
                </c:pt>
                <c:pt idx="310">
                  <c:v>11.660118</c:v>
                </c:pt>
                <c:pt idx="311">
                  <c:v>5.2650104</c:v>
                </c:pt>
                <c:pt idx="312">
                  <c:v>5.2650104</c:v>
                </c:pt>
                <c:pt idx="313">
                  <c:v>5.2650104</c:v>
                </c:pt>
                <c:pt idx="314">
                  <c:v>1.1348863</c:v>
                </c:pt>
                <c:pt idx="315">
                  <c:v>1.1348863</c:v>
                </c:pt>
                <c:pt idx="316">
                  <c:v>1.1348863</c:v>
                </c:pt>
                <c:pt idx="317">
                  <c:v>-5.027977</c:v>
                </c:pt>
                <c:pt idx="318">
                  <c:v>-5.027977</c:v>
                </c:pt>
                <c:pt idx="319">
                  <c:v>-5.027977</c:v>
                </c:pt>
                <c:pt idx="320">
                  <c:v>-9.545974</c:v>
                </c:pt>
                <c:pt idx="321">
                  <c:v>-9.545974</c:v>
                </c:pt>
                <c:pt idx="322">
                  <c:v>-9.545974</c:v>
                </c:pt>
                <c:pt idx="323">
                  <c:v>-7.5395713</c:v>
                </c:pt>
                <c:pt idx="324">
                  <c:v>-7.5395713</c:v>
                </c:pt>
                <c:pt idx="325">
                  <c:v>-7.5395713</c:v>
                </c:pt>
                <c:pt idx="326">
                  <c:v>-10.855642</c:v>
                </c:pt>
                <c:pt idx="327">
                  <c:v>-10.855642</c:v>
                </c:pt>
                <c:pt idx="328">
                  <c:v>-4.625739</c:v>
                </c:pt>
                <c:pt idx="329">
                  <c:v>-4.625739</c:v>
                </c:pt>
                <c:pt idx="330">
                  <c:v>-4.625739</c:v>
                </c:pt>
                <c:pt idx="331">
                  <c:v>1.4964218</c:v>
                </c:pt>
                <c:pt idx="332">
                  <c:v>1.4964218</c:v>
                </c:pt>
                <c:pt idx="333">
                  <c:v>1.4964218</c:v>
                </c:pt>
                <c:pt idx="334">
                  <c:v>8.406299</c:v>
                </c:pt>
                <c:pt idx="335">
                  <c:v>8.406299</c:v>
                </c:pt>
                <c:pt idx="336">
                  <c:v>8.406299</c:v>
                </c:pt>
                <c:pt idx="337">
                  <c:v>8.7822</c:v>
                </c:pt>
                <c:pt idx="338">
                  <c:v>8.7822</c:v>
                </c:pt>
                <c:pt idx="339">
                  <c:v>13.697646</c:v>
                </c:pt>
                <c:pt idx="340">
                  <c:v>13.697646</c:v>
                </c:pt>
                <c:pt idx="341">
                  <c:v>13.697646</c:v>
                </c:pt>
                <c:pt idx="342">
                  <c:v>12.773457</c:v>
                </c:pt>
                <c:pt idx="343">
                  <c:v>12.773457</c:v>
                </c:pt>
                <c:pt idx="344">
                  <c:v>12.773457</c:v>
                </c:pt>
                <c:pt idx="345">
                  <c:v>13.185271</c:v>
                </c:pt>
                <c:pt idx="346">
                  <c:v>13.185271</c:v>
                </c:pt>
                <c:pt idx="347">
                  <c:v>13.185271</c:v>
                </c:pt>
                <c:pt idx="348">
                  <c:v>12.6298</c:v>
                </c:pt>
                <c:pt idx="349">
                  <c:v>12.6298</c:v>
                </c:pt>
                <c:pt idx="350">
                  <c:v>12.6298</c:v>
                </c:pt>
                <c:pt idx="351">
                  <c:v>6.952974</c:v>
                </c:pt>
                <c:pt idx="352">
                  <c:v>6.952974</c:v>
                </c:pt>
                <c:pt idx="353">
                  <c:v>6.952974</c:v>
                </c:pt>
                <c:pt idx="354">
                  <c:v>1.525153</c:v>
                </c:pt>
                <c:pt idx="355">
                  <c:v>1.525153</c:v>
                </c:pt>
                <c:pt idx="356">
                  <c:v>1.525153</c:v>
                </c:pt>
                <c:pt idx="357">
                  <c:v>-4.333637</c:v>
                </c:pt>
                <c:pt idx="358">
                  <c:v>-4.333637</c:v>
                </c:pt>
                <c:pt idx="359">
                  <c:v>-11.954614</c:v>
                </c:pt>
                <c:pt idx="360">
                  <c:v>-11.954614</c:v>
                </c:pt>
                <c:pt idx="361">
                  <c:v>-11.954614</c:v>
                </c:pt>
                <c:pt idx="362">
                  <c:v>-8.030397</c:v>
                </c:pt>
                <c:pt idx="363">
                  <c:v>-8.030397</c:v>
                </c:pt>
                <c:pt idx="364">
                  <c:v>-8.030397</c:v>
                </c:pt>
                <c:pt idx="365">
                  <c:v>-8.346442</c:v>
                </c:pt>
                <c:pt idx="366">
                  <c:v>-8.346442</c:v>
                </c:pt>
                <c:pt idx="367">
                  <c:v>-8.346442</c:v>
                </c:pt>
                <c:pt idx="368">
                  <c:v>0.5889916</c:v>
                </c:pt>
                <c:pt idx="369">
                  <c:v>0.5889916</c:v>
                </c:pt>
                <c:pt idx="370">
                  <c:v>0.5889916</c:v>
                </c:pt>
                <c:pt idx="371">
                  <c:v>4.14449</c:v>
                </c:pt>
                <c:pt idx="372">
                  <c:v>4.14449</c:v>
                </c:pt>
                <c:pt idx="373">
                  <c:v>4.14449</c:v>
                </c:pt>
                <c:pt idx="374">
                  <c:v>11.58829</c:v>
                </c:pt>
                <c:pt idx="375">
                  <c:v>11.58829</c:v>
                </c:pt>
                <c:pt idx="376">
                  <c:v>11.964191</c:v>
                </c:pt>
                <c:pt idx="377">
                  <c:v>13.13978</c:v>
                </c:pt>
                <c:pt idx="378">
                  <c:v>15.929111</c:v>
                </c:pt>
                <c:pt idx="379">
                  <c:v>12.555577</c:v>
                </c:pt>
                <c:pt idx="380">
                  <c:v>14.135798</c:v>
                </c:pt>
                <c:pt idx="381">
                  <c:v>7.0559278</c:v>
                </c:pt>
                <c:pt idx="382">
                  <c:v>12.387978</c:v>
                </c:pt>
                <c:pt idx="383">
                  <c:v>9.502876</c:v>
                </c:pt>
                <c:pt idx="384">
                  <c:v>13.12302</c:v>
                </c:pt>
                <c:pt idx="385">
                  <c:v>13.312168</c:v>
                </c:pt>
                <c:pt idx="386">
                  <c:v>14.782252</c:v>
                </c:pt>
                <c:pt idx="387">
                  <c:v>13.752714</c:v>
                </c:pt>
                <c:pt idx="388">
                  <c:v>14.16453</c:v>
                </c:pt>
                <c:pt idx="389">
                  <c:v>11.233937</c:v>
                </c:pt>
                <c:pt idx="390">
                  <c:v>8.030397</c:v>
                </c:pt>
                <c:pt idx="391">
                  <c:v>4.4461684</c:v>
                </c:pt>
                <c:pt idx="392">
                  <c:v>3.9744961</c:v>
                </c:pt>
                <c:pt idx="393">
                  <c:v>0.2681588</c:v>
                </c:pt>
                <c:pt idx="394">
                  <c:v>-2.0231621</c:v>
                </c:pt>
                <c:pt idx="395">
                  <c:v>-3.684789</c:v>
                </c:pt>
                <c:pt idx="396">
                  <c:v>-3.9098508</c:v>
                </c:pt>
                <c:pt idx="397">
                  <c:v>-5.851608</c:v>
                </c:pt>
                <c:pt idx="398">
                  <c:v>-7.1971903</c:v>
                </c:pt>
                <c:pt idx="399">
                  <c:v>-7.5419655</c:v>
                </c:pt>
                <c:pt idx="400">
                  <c:v>-10.838882</c:v>
                </c:pt>
                <c:pt idx="401">
                  <c:v>-14.930697</c:v>
                </c:pt>
                <c:pt idx="402">
                  <c:v>-10.13736</c:v>
                </c:pt>
                <c:pt idx="403">
                  <c:v>-6.8715687</c:v>
                </c:pt>
                <c:pt idx="404">
                  <c:v>-5.0184</c:v>
                </c:pt>
                <c:pt idx="405">
                  <c:v>-7.0439563</c:v>
                </c:pt>
                <c:pt idx="406">
                  <c:v>-8.952193</c:v>
                </c:pt>
                <c:pt idx="407">
                  <c:v>-10.8700075</c:v>
                </c:pt>
                <c:pt idx="408">
                  <c:v>-10.225947</c:v>
                </c:pt>
                <c:pt idx="409">
                  <c:v>-8.830086</c:v>
                </c:pt>
                <c:pt idx="410">
                  <c:v>-7.058322</c:v>
                </c:pt>
                <c:pt idx="411">
                  <c:v>-5.5786605</c:v>
                </c:pt>
                <c:pt idx="412">
                  <c:v>-4.333637</c:v>
                </c:pt>
                <c:pt idx="413">
                  <c:v>0.86912173</c:v>
                </c:pt>
                <c:pt idx="414">
                  <c:v>0.76616794</c:v>
                </c:pt>
                <c:pt idx="415">
                  <c:v>5.7199225</c:v>
                </c:pt>
                <c:pt idx="416">
                  <c:v>9.742304</c:v>
                </c:pt>
                <c:pt idx="417">
                  <c:v>14.748733</c:v>
                </c:pt>
                <c:pt idx="418">
                  <c:v>12.007288</c:v>
                </c:pt>
                <c:pt idx="419">
                  <c:v>11.315343</c:v>
                </c:pt>
                <c:pt idx="420">
                  <c:v>9.735122</c:v>
                </c:pt>
                <c:pt idx="421">
                  <c:v>12.134185</c:v>
                </c:pt>
                <c:pt idx="422">
                  <c:v>14.911544</c:v>
                </c:pt>
                <c:pt idx="423">
                  <c:v>12.4358635</c:v>
                </c:pt>
                <c:pt idx="424">
                  <c:v>10.934653</c:v>
                </c:pt>
                <c:pt idx="425">
                  <c:v>11.456605</c:v>
                </c:pt>
                <c:pt idx="426">
                  <c:v>10.178062</c:v>
                </c:pt>
                <c:pt idx="427">
                  <c:v>9.105427</c:v>
                </c:pt>
                <c:pt idx="428">
                  <c:v>9.447808</c:v>
                </c:pt>
                <c:pt idx="429">
                  <c:v>9.277815</c:v>
                </c:pt>
                <c:pt idx="430">
                  <c:v>9.641745</c:v>
                </c:pt>
                <c:pt idx="431">
                  <c:v>9.768641</c:v>
                </c:pt>
                <c:pt idx="432">
                  <c:v>9.457385</c:v>
                </c:pt>
                <c:pt idx="433">
                  <c:v>9.110215</c:v>
                </c:pt>
                <c:pt idx="434">
                  <c:v>9.088667</c:v>
                </c:pt>
                <c:pt idx="435">
                  <c:v>9.007262</c:v>
                </c:pt>
                <c:pt idx="436">
                  <c:v>9.498088</c:v>
                </c:pt>
                <c:pt idx="437">
                  <c:v>9.498088</c:v>
                </c:pt>
                <c:pt idx="438">
                  <c:v>9.498088</c:v>
                </c:pt>
                <c:pt idx="439">
                  <c:v>9.325701</c:v>
                </c:pt>
                <c:pt idx="440">
                  <c:v>9.325701</c:v>
                </c:pt>
                <c:pt idx="441">
                  <c:v>9.325701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543-4B36-A588-9BF8A0A909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959944816"/>
        <c:axId val="920017344"/>
      </c:lineChart>
      <c:catAx>
        <c:axId val="959944816"/>
        <c:scaling>
          <c:orientation/>
        </c:scaling>
        <c:delete val="1"/>
        <c:axPos val="b"/>
        <c:numFmt formatCode="General" sourceLinked="1"/>
        <c:majorTickMark val="none"/>
        <c:minorTickMark val="none"/>
        <c:crossAx val="920017344"/>
        <c:auto val="0"/>
        <c:lblAlgn val="ctr"/>
        <c:lblOffset/>
        <c:noMultiLvlLbl val="0"/>
      </c:catAx>
      <c:valAx>
        <c:axId val="920017344"/>
        <c:scaling>
          <c:orientation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p>
            <a:pPr>
              <a:defRPr sz="2000" b="0" i="0" u="none" strike="noStrike" kern="1200" baseline="0" smtId="4294967295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59944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p>
          <a:pPr>
            <a:defRPr sz="2000" b="0" i="0" u="none" strike="noStrike" kern="1200" baseline="0" smtId="4294967295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p>
      <a:pPr>
        <a:defRPr/>
      </a:pPr>
      <a:endParaRPr lang="ko-KR"/>
    </a:p>
  </c:txPr>
  <c:externalData r:id="rId1">
    <c:autoUpdate val="0"/>
  </c:externalData>
</c:chartSpace>
</file>

<file path=ppt/charts/chart2.xml><?xml version="1.0" encoding="utf-8"?>
<c:chartSpace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c="http://schemas.openxmlformats.org/drawingml/20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000"/>
              <a:t>동작 </a:t>
            </a:r>
            <a:r>
              <a:rPr lang="en-US" altLang="ko-KR" sz="2000"/>
              <a:t>1</a:t>
            </a:r>
            <a:r>
              <a:rPr lang="ko-KR" altLang="en-US" sz="2000"/>
              <a:t>번</a:t>
            </a:r>
            <a:r>
              <a:rPr lang="ko-KR" altLang="en-US" sz="2000" baseline="0"/>
              <a:t> </a:t>
            </a:r>
            <a:r>
              <a:rPr lang="en-US" altLang="ko-KR" sz="2000" baseline="0"/>
              <a:t>– </a:t>
            </a:r>
            <a:r>
              <a:rPr lang="ko-KR" altLang="en-US" sz="2000" baseline="0"/>
              <a:t>선형 가속도</a:t>
            </a:r>
            <a:endParaRPr lang="ko-KR" altLang="en-US" sz="20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p>
          <a:pPr>
            <a:defRPr sz="2000" b="0" i="0" u="none" strike="noStrike" kern="1200" spc="0" baseline="0" smtId="4294967295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ineChart>
        <c:grouping/>
        <c:varyColors val="0"/>
        <c:ser>
          <c:idx val="0"/>
          <c:order val="0"/>
          <c:tx>
            <c:v>x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Sheet7!$A$1:$A$388</c:f>
              <c:numCache>
                <c:formatCode>General</c:formatCode>
                <c:ptCount val="388"/>
                <c:pt idx="0">
                  <c:v>0.50920105</c:v>
                </c:pt>
                <c:pt idx="1">
                  <c:v>0.50920105</c:v>
                </c:pt>
                <c:pt idx="2">
                  <c:v>0.50920105</c:v>
                </c:pt>
                <c:pt idx="3">
                  <c:v>0.69282526</c:v>
                </c:pt>
                <c:pt idx="4">
                  <c:v>0.69282526</c:v>
                </c:pt>
                <c:pt idx="5">
                  <c:v>0.69282526</c:v>
                </c:pt>
                <c:pt idx="6">
                  <c:v>0.025439203</c:v>
                </c:pt>
                <c:pt idx="7">
                  <c:v>0.025439203</c:v>
                </c:pt>
                <c:pt idx="8">
                  <c:v>0.025439203</c:v>
                </c:pt>
                <c:pt idx="9">
                  <c:v>0.025439203</c:v>
                </c:pt>
                <c:pt idx="10">
                  <c:v>-1.1921699</c:v>
                </c:pt>
                <c:pt idx="11">
                  <c:v>-1.1921699</c:v>
                </c:pt>
                <c:pt idx="12">
                  <c:v>-1.1921699</c:v>
                </c:pt>
                <c:pt idx="13">
                  <c:v>-0.6393277</c:v>
                </c:pt>
                <c:pt idx="14">
                  <c:v>-0.6393277</c:v>
                </c:pt>
                <c:pt idx="15">
                  <c:v>-0.6393277</c:v>
                </c:pt>
                <c:pt idx="16">
                  <c:v>1.5710099</c:v>
                </c:pt>
                <c:pt idx="17">
                  <c:v>1.5710099</c:v>
                </c:pt>
                <c:pt idx="18">
                  <c:v>1.5710099</c:v>
                </c:pt>
                <c:pt idx="19">
                  <c:v>1.5710099</c:v>
                </c:pt>
                <c:pt idx="20">
                  <c:v>-0.078434706</c:v>
                </c:pt>
                <c:pt idx="21">
                  <c:v>-0.078434706</c:v>
                </c:pt>
                <c:pt idx="22">
                  <c:v>-0.078434706</c:v>
                </c:pt>
                <c:pt idx="23">
                  <c:v>-0.041111946</c:v>
                </c:pt>
                <c:pt idx="24">
                  <c:v>-0.041111946</c:v>
                </c:pt>
                <c:pt idx="25">
                  <c:v>-0.041111946</c:v>
                </c:pt>
                <c:pt idx="26">
                  <c:v>-0.041111946</c:v>
                </c:pt>
                <c:pt idx="27">
                  <c:v>1.2940202</c:v>
                </c:pt>
                <c:pt idx="28">
                  <c:v>1.2940202</c:v>
                </c:pt>
                <c:pt idx="29">
                  <c:v>1.2940202</c:v>
                </c:pt>
                <c:pt idx="30">
                  <c:v>0.6953878</c:v>
                </c:pt>
                <c:pt idx="31">
                  <c:v>0.6953878</c:v>
                </c:pt>
                <c:pt idx="32">
                  <c:v>0.6953878</c:v>
                </c:pt>
                <c:pt idx="33">
                  <c:v>2.043902</c:v>
                </c:pt>
                <c:pt idx="34">
                  <c:v>2.043902</c:v>
                </c:pt>
                <c:pt idx="35">
                  <c:v>2.043902</c:v>
                </c:pt>
                <c:pt idx="36">
                  <c:v>0.84878886</c:v>
                </c:pt>
                <c:pt idx="37">
                  <c:v>0.84878886</c:v>
                </c:pt>
                <c:pt idx="38">
                  <c:v>0.84878886</c:v>
                </c:pt>
                <c:pt idx="39">
                  <c:v>0.84878886</c:v>
                </c:pt>
                <c:pt idx="40">
                  <c:v>0.6033659</c:v>
                </c:pt>
                <c:pt idx="41">
                  <c:v>0.6033659</c:v>
                </c:pt>
                <c:pt idx="42">
                  <c:v>0.6033659</c:v>
                </c:pt>
                <c:pt idx="43">
                  <c:v>1.0071487</c:v>
                </c:pt>
                <c:pt idx="44">
                  <c:v>1.0071487</c:v>
                </c:pt>
                <c:pt idx="45">
                  <c:v>1.0071487</c:v>
                </c:pt>
                <c:pt idx="46">
                  <c:v>3.85005</c:v>
                </c:pt>
                <c:pt idx="47">
                  <c:v>3.85005</c:v>
                </c:pt>
                <c:pt idx="48">
                  <c:v>3.85005</c:v>
                </c:pt>
                <c:pt idx="49">
                  <c:v>3.85005</c:v>
                </c:pt>
                <c:pt idx="50">
                  <c:v>2.367035</c:v>
                </c:pt>
                <c:pt idx="51">
                  <c:v>2.367035</c:v>
                </c:pt>
                <c:pt idx="52">
                  <c:v>2.367035</c:v>
                </c:pt>
                <c:pt idx="53">
                  <c:v>0.88975644</c:v>
                </c:pt>
                <c:pt idx="54">
                  <c:v>0.88975644</c:v>
                </c:pt>
                <c:pt idx="55">
                  <c:v>0.88975644</c:v>
                </c:pt>
                <c:pt idx="56">
                  <c:v>0.7518065</c:v>
                </c:pt>
                <c:pt idx="57">
                  <c:v>0.7518065</c:v>
                </c:pt>
                <c:pt idx="58">
                  <c:v>0.7518065</c:v>
                </c:pt>
                <c:pt idx="59">
                  <c:v>1.4665701</c:v>
                </c:pt>
                <c:pt idx="60">
                  <c:v>1.4665701</c:v>
                </c:pt>
                <c:pt idx="61">
                  <c:v>1.4665701</c:v>
                </c:pt>
                <c:pt idx="62">
                  <c:v>1.4665701</c:v>
                </c:pt>
                <c:pt idx="63">
                  <c:v>-1.846329</c:v>
                </c:pt>
                <c:pt idx="64">
                  <c:v>-1.846329</c:v>
                </c:pt>
                <c:pt idx="65">
                  <c:v>-1.846329</c:v>
                </c:pt>
                <c:pt idx="66">
                  <c:v>1.0428281</c:v>
                </c:pt>
                <c:pt idx="67">
                  <c:v>1.0428281</c:v>
                </c:pt>
                <c:pt idx="68">
                  <c:v>1.0428281</c:v>
                </c:pt>
                <c:pt idx="69">
                  <c:v>2.355935</c:v>
                </c:pt>
                <c:pt idx="70">
                  <c:v>2.355935</c:v>
                </c:pt>
                <c:pt idx="71">
                  <c:v>2.355935</c:v>
                </c:pt>
                <c:pt idx="72">
                  <c:v>0.4216291</c:v>
                </c:pt>
                <c:pt idx="73">
                  <c:v>0.4216291</c:v>
                </c:pt>
                <c:pt idx="74">
                  <c:v>0.4216291</c:v>
                </c:pt>
                <c:pt idx="75">
                  <c:v>0.4216291</c:v>
                </c:pt>
                <c:pt idx="76">
                  <c:v>1.1790638</c:v>
                </c:pt>
                <c:pt idx="77">
                  <c:v>1.1790638</c:v>
                </c:pt>
                <c:pt idx="78">
                  <c:v>1.1790638</c:v>
                </c:pt>
                <c:pt idx="79">
                  <c:v>0.9846542</c:v>
                </c:pt>
                <c:pt idx="80">
                  <c:v>0.9846542</c:v>
                </c:pt>
                <c:pt idx="81">
                  <c:v>0.9846542</c:v>
                </c:pt>
                <c:pt idx="82">
                  <c:v>0.16010118</c:v>
                </c:pt>
                <c:pt idx="83">
                  <c:v>0.16010118</c:v>
                </c:pt>
                <c:pt idx="84">
                  <c:v>0.16010118</c:v>
                </c:pt>
                <c:pt idx="85">
                  <c:v>0.16010118</c:v>
                </c:pt>
                <c:pt idx="86">
                  <c:v>0.47679567</c:v>
                </c:pt>
                <c:pt idx="87">
                  <c:v>0.47679567</c:v>
                </c:pt>
                <c:pt idx="88">
                  <c:v>0.47679567</c:v>
                </c:pt>
                <c:pt idx="89">
                  <c:v>0.18683597</c:v>
                </c:pt>
                <c:pt idx="90">
                  <c:v>0.18683597</c:v>
                </c:pt>
                <c:pt idx="91">
                  <c:v>0.18683597</c:v>
                </c:pt>
                <c:pt idx="92">
                  <c:v>1.2207117</c:v>
                </c:pt>
                <c:pt idx="93">
                  <c:v>1.2207117</c:v>
                </c:pt>
                <c:pt idx="94">
                  <c:v>1.2207117</c:v>
                </c:pt>
                <c:pt idx="95">
                  <c:v>1.2656476</c:v>
                </c:pt>
                <c:pt idx="96">
                  <c:v>1.2656476</c:v>
                </c:pt>
                <c:pt idx="97">
                  <c:v>1.2656476</c:v>
                </c:pt>
                <c:pt idx="98">
                  <c:v>1.2428207</c:v>
                </c:pt>
                <c:pt idx="99">
                  <c:v>1.2428207</c:v>
                </c:pt>
                <c:pt idx="100">
                  <c:v>1.2428207</c:v>
                </c:pt>
                <c:pt idx="101">
                  <c:v>-0.64572537</c:v>
                </c:pt>
                <c:pt idx="102">
                  <c:v>-0.64572537</c:v>
                </c:pt>
                <c:pt idx="103">
                  <c:v>-0.64572537</c:v>
                </c:pt>
                <c:pt idx="104">
                  <c:v>-0.720243</c:v>
                </c:pt>
                <c:pt idx="105">
                  <c:v>-0.720243</c:v>
                </c:pt>
                <c:pt idx="106">
                  <c:v>-1.1424847</c:v>
                </c:pt>
                <c:pt idx="107">
                  <c:v>-1.1424847</c:v>
                </c:pt>
                <c:pt idx="108">
                  <c:v>-1.1424847</c:v>
                </c:pt>
                <c:pt idx="109">
                  <c:v>-0.2520814</c:v>
                </c:pt>
                <c:pt idx="110">
                  <c:v>-0.2520814</c:v>
                </c:pt>
                <c:pt idx="111">
                  <c:v>-0.2520814</c:v>
                </c:pt>
                <c:pt idx="112">
                  <c:v>1.4101362</c:v>
                </c:pt>
                <c:pt idx="113">
                  <c:v>1.4101362</c:v>
                </c:pt>
                <c:pt idx="114">
                  <c:v>1.4101362</c:v>
                </c:pt>
                <c:pt idx="115">
                  <c:v>1.3010122</c:v>
                </c:pt>
                <c:pt idx="116">
                  <c:v>1.3010122</c:v>
                </c:pt>
                <c:pt idx="117">
                  <c:v>1.3010122</c:v>
                </c:pt>
                <c:pt idx="118">
                  <c:v>-1.1072834</c:v>
                </c:pt>
                <c:pt idx="119">
                  <c:v>-1.1072834</c:v>
                </c:pt>
                <c:pt idx="120">
                  <c:v>-1.1072834</c:v>
                </c:pt>
                <c:pt idx="121">
                  <c:v>0.5755036</c:v>
                </c:pt>
                <c:pt idx="122">
                  <c:v>0.5755036</c:v>
                </c:pt>
                <c:pt idx="123">
                  <c:v>0.5755036</c:v>
                </c:pt>
                <c:pt idx="124">
                  <c:v>0.6732204</c:v>
                </c:pt>
                <c:pt idx="125">
                  <c:v>0.6732204</c:v>
                </c:pt>
                <c:pt idx="126">
                  <c:v>0.6732204</c:v>
                </c:pt>
                <c:pt idx="127">
                  <c:v>1.7866527</c:v>
                </c:pt>
                <c:pt idx="128">
                  <c:v>1.7866527</c:v>
                </c:pt>
                <c:pt idx="129">
                  <c:v>1.7866527</c:v>
                </c:pt>
                <c:pt idx="130">
                  <c:v>1.3261988</c:v>
                </c:pt>
                <c:pt idx="131">
                  <c:v>1.3261988</c:v>
                </c:pt>
                <c:pt idx="132">
                  <c:v>1.6829537</c:v>
                </c:pt>
                <c:pt idx="133">
                  <c:v>1.6829537</c:v>
                </c:pt>
                <c:pt idx="134">
                  <c:v>1.6829537</c:v>
                </c:pt>
                <c:pt idx="135">
                  <c:v>-0.6360259</c:v>
                </c:pt>
                <c:pt idx="136">
                  <c:v>-0.6360259</c:v>
                </c:pt>
                <c:pt idx="137">
                  <c:v>-0.6360259</c:v>
                </c:pt>
                <c:pt idx="138">
                  <c:v>-1.7471421</c:v>
                </c:pt>
                <c:pt idx="139">
                  <c:v>-1.7471421</c:v>
                </c:pt>
                <c:pt idx="140">
                  <c:v>-1.7471421</c:v>
                </c:pt>
                <c:pt idx="141">
                  <c:v>-1.7594202</c:v>
                </c:pt>
                <c:pt idx="142">
                  <c:v>-1.7594202</c:v>
                </c:pt>
                <c:pt idx="143">
                  <c:v>-1.7594202</c:v>
                </c:pt>
                <c:pt idx="144">
                  <c:v>-1.7594202</c:v>
                </c:pt>
                <c:pt idx="145">
                  <c:v>1.2025967</c:v>
                </c:pt>
                <c:pt idx="146">
                  <c:v>1.2025967</c:v>
                </c:pt>
                <c:pt idx="147">
                  <c:v>1.3319759</c:v>
                </c:pt>
                <c:pt idx="148">
                  <c:v>1.3319759</c:v>
                </c:pt>
                <c:pt idx="149">
                  <c:v>1.3319759</c:v>
                </c:pt>
                <c:pt idx="150">
                  <c:v>0.9871478</c:v>
                </c:pt>
                <c:pt idx="151">
                  <c:v>0.9871478</c:v>
                </c:pt>
                <c:pt idx="152">
                  <c:v>0.9871478</c:v>
                </c:pt>
                <c:pt idx="153">
                  <c:v>1.6461058</c:v>
                </c:pt>
                <c:pt idx="154">
                  <c:v>1.6461058</c:v>
                </c:pt>
                <c:pt idx="155">
                  <c:v>1.6461058</c:v>
                </c:pt>
                <c:pt idx="156">
                  <c:v>1.0602086</c:v>
                </c:pt>
                <c:pt idx="157">
                  <c:v>1.0602086</c:v>
                </c:pt>
                <c:pt idx="158">
                  <c:v>1.0602086</c:v>
                </c:pt>
                <c:pt idx="159">
                  <c:v>0.36687374</c:v>
                </c:pt>
                <c:pt idx="160">
                  <c:v>0.36687374</c:v>
                </c:pt>
                <c:pt idx="161">
                  <c:v>0.36687374</c:v>
                </c:pt>
                <c:pt idx="162">
                  <c:v>1.3948126</c:v>
                </c:pt>
                <c:pt idx="163">
                  <c:v>1.3948126</c:v>
                </c:pt>
                <c:pt idx="164">
                  <c:v>1.3948126</c:v>
                </c:pt>
                <c:pt idx="165">
                  <c:v>0.86921203</c:v>
                </c:pt>
                <c:pt idx="166">
                  <c:v>0.86921203</c:v>
                </c:pt>
                <c:pt idx="167">
                  <c:v>0.86921203</c:v>
                </c:pt>
                <c:pt idx="168">
                  <c:v>2.760329</c:v>
                </c:pt>
                <c:pt idx="169">
                  <c:v>2.760329</c:v>
                </c:pt>
                <c:pt idx="170">
                  <c:v>2.760329</c:v>
                </c:pt>
                <c:pt idx="171">
                  <c:v>-1.1433105</c:v>
                </c:pt>
                <c:pt idx="172">
                  <c:v>-1.1433105</c:v>
                </c:pt>
                <c:pt idx="173">
                  <c:v>-1.1433105</c:v>
                </c:pt>
                <c:pt idx="174">
                  <c:v>-0.20098114</c:v>
                </c:pt>
                <c:pt idx="175">
                  <c:v>-0.20098114</c:v>
                </c:pt>
                <c:pt idx="176">
                  <c:v>-0.20098114</c:v>
                </c:pt>
                <c:pt idx="177">
                  <c:v>-0.49935246</c:v>
                </c:pt>
                <c:pt idx="178">
                  <c:v>-0.49935246</c:v>
                </c:pt>
                <c:pt idx="179">
                  <c:v>1.8914826</c:v>
                </c:pt>
                <c:pt idx="180">
                  <c:v>1.8914826</c:v>
                </c:pt>
                <c:pt idx="181">
                  <c:v>1.8914826</c:v>
                </c:pt>
                <c:pt idx="182">
                  <c:v>2.1114535</c:v>
                </c:pt>
                <c:pt idx="183">
                  <c:v>2.1114535</c:v>
                </c:pt>
                <c:pt idx="184">
                  <c:v>2.1114535</c:v>
                </c:pt>
                <c:pt idx="185">
                  <c:v>2.1114535</c:v>
                </c:pt>
                <c:pt idx="186">
                  <c:v>2.3997087</c:v>
                </c:pt>
                <c:pt idx="187">
                  <c:v>2.3997087</c:v>
                </c:pt>
                <c:pt idx="188">
                  <c:v>2.3997087</c:v>
                </c:pt>
                <c:pt idx="189">
                  <c:v>0.9859271</c:v>
                </c:pt>
                <c:pt idx="190">
                  <c:v>0.9859271</c:v>
                </c:pt>
                <c:pt idx="191">
                  <c:v>0.9859271</c:v>
                </c:pt>
                <c:pt idx="192">
                  <c:v>0.6766186</c:v>
                </c:pt>
                <c:pt idx="193">
                  <c:v>0.6766186</c:v>
                </c:pt>
                <c:pt idx="194">
                  <c:v>0.6766186</c:v>
                </c:pt>
                <c:pt idx="195">
                  <c:v>1.4843732</c:v>
                </c:pt>
                <c:pt idx="196">
                  <c:v>1.4843732</c:v>
                </c:pt>
                <c:pt idx="197">
                  <c:v>1.4843732</c:v>
                </c:pt>
                <c:pt idx="198">
                  <c:v>1.6584581</c:v>
                </c:pt>
                <c:pt idx="199">
                  <c:v>1.6584581</c:v>
                </c:pt>
                <c:pt idx="200">
                  <c:v>1.6584581</c:v>
                </c:pt>
                <c:pt idx="201">
                  <c:v>2.768599</c:v>
                </c:pt>
                <c:pt idx="202">
                  <c:v>2.768599</c:v>
                </c:pt>
                <c:pt idx="203">
                  <c:v>2.768599</c:v>
                </c:pt>
                <c:pt idx="204">
                  <c:v>-0.13734317</c:v>
                </c:pt>
                <c:pt idx="205">
                  <c:v>-0.13734317</c:v>
                </c:pt>
                <c:pt idx="206">
                  <c:v>-0.13734317</c:v>
                </c:pt>
                <c:pt idx="207">
                  <c:v>1.2947775</c:v>
                </c:pt>
                <c:pt idx="208">
                  <c:v>1.2947775</c:v>
                </c:pt>
                <c:pt idx="209">
                  <c:v>1.2947775</c:v>
                </c:pt>
                <c:pt idx="210">
                  <c:v>-2.456533</c:v>
                </c:pt>
                <c:pt idx="211">
                  <c:v>-2.456533</c:v>
                </c:pt>
                <c:pt idx="212">
                  <c:v>-2.456533</c:v>
                </c:pt>
                <c:pt idx="213">
                  <c:v>2.8641617</c:v>
                </c:pt>
                <c:pt idx="214">
                  <c:v>2.8641617</c:v>
                </c:pt>
                <c:pt idx="215">
                  <c:v>1.4588656</c:v>
                </c:pt>
                <c:pt idx="216">
                  <c:v>1.4588656</c:v>
                </c:pt>
                <c:pt idx="217">
                  <c:v>1.4588656</c:v>
                </c:pt>
                <c:pt idx="218">
                  <c:v>-0.7398407</c:v>
                </c:pt>
                <c:pt idx="219">
                  <c:v>-0.7398407</c:v>
                </c:pt>
                <c:pt idx="220">
                  <c:v>-0.7398407</c:v>
                </c:pt>
                <c:pt idx="221">
                  <c:v>0.8170161</c:v>
                </c:pt>
                <c:pt idx="222">
                  <c:v>0.8170161</c:v>
                </c:pt>
                <c:pt idx="223">
                  <c:v>0.8170161</c:v>
                </c:pt>
                <c:pt idx="224">
                  <c:v>1.5499296</c:v>
                </c:pt>
                <c:pt idx="225">
                  <c:v>1.5499296</c:v>
                </c:pt>
                <c:pt idx="226">
                  <c:v>1.5499296</c:v>
                </c:pt>
                <c:pt idx="227">
                  <c:v>2.1540308</c:v>
                </c:pt>
                <c:pt idx="228">
                  <c:v>2.1540308</c:v>
                </c:pt>
                <c:pt idx="229">
                  <c:v>2.1540308</c:v>
                </c:pt>
                <c:pt idx="230">
                  <c:v>1.2400362</c:v>
                </c:pt>
                <c:pt idx="231">
                  <c:v>1.2400362</c:v>
                </c:pt>
                <c:pt idx="232">
                  <c:v>1.2400362</c:v>
                </c:pt>
                <c:pt idx="233">
                  <c:v>2.8087978</c:v>
                </c:pt>
                <c:pt idx="234">
                  <c:v>2.8087978</c:v>
                </c:pt>
                <c:pt idx="235">
                  <c:v>2.8087978</c:v>
                </c:pt>
                <c:pt idx="236">
                  <c:v>1.2496113</c:v>
                </c:pt>
                <c:pt idx="237">
                  <c:v>1.2496113</c:v>
                </c:pt>
                <c:pt idx="238">
                  <c:v>1.2496113</c:v>
                </c:pt>
                <c:pt idx="239">
                  <c:v>0.6591104</c:v>
                </c:pt>
                <c:pt idx="240">
                  <c:v>0.6591104</c:v>
                </c:pt>
                <c:pt idx="241">
                  <c:v>0.6591104</c:v>
                </c:pt>
                <c:pt idx="242">
                  <c:v>0.17651796</c:v>
                </c:pt>
                <c:pt idx="243">
                  <c:v>0.17651796</c:v>
                </c:pt>
                <c:pt idx="244">
                  <c:v>0.17651796</c:v>
                </c:pt>
                <c:pt idx="245">
                  <c:v>-0.51014376</c:v>
                </c:pt>
                <c:pt idx="246">
                  <c:v>-0.51014376</c:v>
                </c:pt>
                <c:pt idx="247">
                  <c:v>-0.51014376</c:v>
                </c:pt>
                <c:pt idx="248">
                  <c:v>0.571074</c:v>
                </c:pt>
                <c:pt idx="249">
                  <c:v>0.571074</c:v>
                </c:pt>
                <c:pt idx="250">
                  <c:v>0.571074</c:v>
                </c:pt>
                <c:pt idx="251">
                  <c:v>-0.16178477</c:v>
                </c:pt>
                <c:pt idx="252">
                  <c:v>-0.16178477</c:v>
                </c:pt>
                <c:pt idx="253">
                  <c:v>-0.16178477</c:v>
                </c:pt>
                <c:pt idx="254">
                  <c:v>0.6079981</c:v>
                </c:pt>
                <c:pt idx="255">
                  <c:v>0.6079981</c:v>
                </c:pt>
                <c:pt idx="256">
                  <c:v>0.6079981</c:v>
                </c:pt>
                <c:pt idx="257">
                  <c:v>-1.4276112</c:v>
                </c:pt>
                <c:pt idx="258">
                  <c:v>-1.4276112</c:v>
                </c:pt>
                <c:pt idx="259">
                  <c:v>-1.4276112</c:v>
                </c:pt>
                <c:pt idx="260">
                  <c:v>0.032788992</c:v>
                </c:pt>
                <c:pt idx="261">
                  <c:v>0.032788992</c:v>
                </c:pt>
                <c:pt idx="262">
                  <c:v>0.032788992</c:v>
                </c:pt>
                <c:pt idx="263">
                  <c:v>-0.36245656</c:v>
                </c:pt>
                <c:pt idx="264">
                  <c:v>-0.36245656</c:v>
                </c:pt>
                <c:pt idx="265">
                  <c:v>-0.36245656</c:v>
                </c:pt>
                <c:pt idx="266">
                  <c:v>-0.024864197</c:v>
                </c:pt>
                <c:pt idx="267">
                  <c:v>-0.024864197</c:v>
                </c:pt>
                <c:pt idx="268">
                  <c:v>-0.024864197</c:v>
                </c:pt>
                <c:pt idx="269">
                  <c:v>0.8058351</c:v>
                </c:pt>
                <c:pt idx="270">
                  <c:v>0.8058351</c:v>
                </c:pt>
                <c:pt idx="271">
                  <c:v>0.8058351</c:v>
                </c:pt>
                <c:pt idx="272">
                  <c:v>1.1378393</c:v>
                </c:pt>
                <c:pt idx="273">
                  <c:v>1.1378393</c:v>
                </c:pt>
                <c:pt idx="274">
                  <c:v>1.1378393</c:v>
                </c:pt>
                <c:pt idx="275">
                  <c:v>2.0151274</c:v>
                </c:pt>
                <c:pt idx="276">
                  <c:v>2.0151274</c:v>
                </c:pt>
                <c:pt idx="277">
                  <c:v>2.0151274</c:v>
                </c:pt>
                <c:pt idx="278">
                  <c:v>0.54133594</c:v>
                </c:pt>
                <c:pt idx="279">
                  <c:v>0.54133594</c:v>
                </c:pt>
                <c:pt idx="280">
                  <c:v>0.54133594</c:v>
                </c:pt>
                <c:pt idx="281">
                  <c:v>0.54133594</c:v>
                </c:pt>
                <c:pt idx="282">
                  <c:v>-0.32990003</c:v>
                </c:pt>
                <c:pt idx="283">
                  <c:v>-0.32990003</c:v>
                </c:pt>
                <c:pt idx="284">
                  <c:v>-0.32990003</c:v>
                </c:pt>
                <c:pt idx="285">
                  <c:v>0.15431428</c:v>
                </c:pt>
                <c:pt idx="286">
                  <c:v>0.15431428</c:v>
                </c:pt>
                <c:pt idx="287">
                  <c:v>0.15431428</c:v>
                </c:pt>
                <c:pt idx="288">
                  <c:v>1.2917306</c:v>
                </c:pt>
                <c:pt idx="289">
                  <c:v>1.2917306</c:v>
                </c:pt>
                <c:pt idx="290">
                  <c:v>1.2917306</c:v>
                </c:pt>
                <c:pt idx="291">
                  <c:v>3.1972334</c:v>
                </c:pt>
                <c:pt idx="292">
                  <c:v>3.1972334</c:v>
                </c:pt>
                <c:pt idx="293">
                  <c:v>3.1972334</c:v>
                </c:pt>
                <c:pt idx="294">
                  <c:v>1.2806749</c:v>
                </c:pt>
                <c:pt idx="295">
                  <c:v>1.2806749</c:v>
                </c:pt>
                <c:pt idx="296">
                  <c:v>1.2806749</c:v>
                </c:pt>
                <c:pt idx="297">
                  <c:v>0.8612261</c:v>
                </c:pt>
                <c:pt idx="298">
                  <c:v>0.8612261</c:v>
                </c:pt>
                <c:pt idx="299">
                  <c:v>0.8612261</c:v>
                </c:pt>
                <c:pt idx="300">
                  <c:v>0.8612261</c:v>
                </c:pt>
                <c:pt idx="301">
                  <c:v>0.6782179</c:v>
                </c:pt>
                <c:pt idx="302">
                  <c:v>0.6782179</c:v>
                </c:pt>
                <c:pt idx="303">
                  <c:v>0.6782179</c:v>
                </c:pt>
                <c:pt idx="304">
                  <c:v>0.4618163</c:v>
                </c:pt>
                <c:pt idx="305">
                  <c:v>0.4618163</c:v>
                </c:pt>
                <c:pt idx="306">
                  <c:v>0.4618163</c:v>
                </c:pt>
                <c:pt idx="307">
                  <c:v>1.0942885</c:v>
                </c:pt>
                <c:pt idx="308">
                  <c:v>1.0942885</c:v>
                </c:pt>
                <c:pt idx="309">
                  <c:v>1.0942885</c:v>
                </c:pt>
                <c:pt idx="310">
                  <c:v>1.1756775</c:v>
                </c:pt>
                <c:pt idx="311">
                  <c:v>1.1756775</c:v>
                </c:pt>
                <c:pt idx="312">
                  <c:v>1.1756775</c:v>
                </c:pt>
                <c:pt idx="313">
                  <c:v>0.025691986</c:v>
                </c:pt>
                <c:pt idx="314">
                  <c:v>0.025691986</c:v>
                </c:pt>
                <c:pt idx="315">
                  <c:v>0.025691986</c:v>
                </c:pt>
                <c:pt idx="316">
                  <c:v>-0.8071989</c:v>
                </c:pt>
                <c:pt idx="317">
                  <c:v>-0.8071989</c:v>
                </c:pt>
                <c:pt idx="318">
                  <c:v>-0.8071989</c:v>
                </c:pt>
                <c:pt idx="319">
                  <c:v>-1.2341034</c:v>
                </c:pt>
                <c:pt idx="320">
                  <c:v>-1.2341034</c:v>
                </c:pt>
                <c:pt idx="321">
                  <c:v>-1.2341034</c:v>
                </c:pt>
                <c:pt idx="322">
                  <c:v>1.2027024</c:v>
                </c:pt>
                <c:pt idx="323">
                  <c:v>1.2027024</c:v>
                </c:pt>
                <c:pt idx="324">
                  <c:v>1.2027024</c:v>
                </c:pt>
                <c:pt idx="325">
                  <c:v>1.602111</c:v>
                </c:pt>
                <c:pt idx="326">
                  <c:v>1.602111</c:v>
                </c:pt>
                <c:pt idx="327">
                  <c:v>1.602111</c:v>
                </c:pt>
                <c:pt idx="328">
                  <c:v>0.6606941</c:v>
                </c:pt>
                <c:pt idx="329">
                  <c:v>0.6606941</c:v>
                </c:pt>
                <c:pt idx="330">
                  <c:v>0.6606941</c:v>
                </c:pt>
                <c:pt idx="331">
                  <c:v>0.3093589</c:v>
                </c:pt>
                <c:pt idx="332">
                  <c:v>0.3093589</c:v>
                </c:pt>
                <c:pt idx="333">
                  <c:v>0.3093589</c:v>
                </c:pt>
                <c:pt idx="334">
                  <c:v>1.7397127</c:v>
                </c:pt>
                <c:pt idx="335">
                  <c:v>1.7397127</c:v>
                </c:pt>
                <c:pt idx="336">
                  <c:v>1.7397127</c:v>
                </c:pt>
                <c:pt idx="337">
                  <c:v>0.66346073</c:v>
                </c:pt>
                <c:pt idx="338">
                  <c:v>0.66346073</c:v>
                </c:pt>
                <c:pt idx="339">
                  <c:v>0.8360741</c:v>
                </c:pt>
                <c:pt idx="340">
                  <c:v>0.8360741</c:v>
                </c:pt>
                <c:pt idx="341">
                  <c:v>0.8360741</c:v>
                </c:pt>
                <c:pt idx="342">
                  <c:v>2.1094935</c:v>
                </c:pt>
                <c:pt idx="343">
                  <c:v>2.1094935</c:v>
                </c:pt>
                <c:pt idx="344">
                  <c:v>2.1094935</c:v>
                </c:pt>
                <c:pt idx="345">
                  <c:v>2.1094935</c:v>
                </c:pt>
                <c:pt idx="346">
                  <c:v>0.29372627</c:v>
                </c:pt>
                <c:pt idx="347">
                  <c:v>0.29372627</c:v>
                </c:pt>
                <c:pt idx="348">
                  <c:v>0.29372627</c:v>
                </c:pt>
                <c:pt idx="349">
                  <c:v>1.952659</c:v>
                </c:pt>
                <c:pt idx="350">
                  <c:v>1.952659</c:v>
                </c:pt>
                <c:pt idx="351">
                  <c:v>1.952659</c:v>
                </c:pt>
                <c:pt idx="352">
                  <c:v>1.2454174</c:v>
                </c:pt>
                <c:pt idx="353">
                  <c:v>1.2454174</c:v>
                </c:pt>
                <c:pt idx="354">
                  <c:v>-0.16426408</c:v>
                </c:pt>
                <c:pt idx="355">
                  <c:v>-0.16426408</c:v>
                </c:pt>
                <c:pt idx="356">
                  <c:v>-0.16426408</c:v>
                </c:pt>
                <c:pt idx="357">
                  <c:v>-0.16426408</c:v>
                </c:pt>
                <c:pt idx="358">
                  <c:v>0.3699541</c:v>
                </c:pt>
                <c:pt idx="359">
                  <c:v>0.3699541</c:v>
                </c:pt>
                <c:pt idx="360">
                  <c:v>0.3699541</c:v>
                </c:pt>
                <c:pt idx="361">
                  <c:v>-1.2581865</c:v>
                </c:pt>
                <c:pt idx="362">
                  <c:v>-1.2581865</c:v>
                </c:pt>
                <c:pt idx="363">
                  <c:v>-1.2581865</c:v>
                </c:pt>
                <c:pt idx="364">
                  <c:v>-1.9919343</c:v>
                </c:pt>
                <c:pt idx="365">
                  <c:v>-1.9919343</c:v>
                </c:pt>
                <c:pt idx="366">
                  <c:v>-1.9919343</c:v>
                </c:pt>
                <c:pt idx="367">
                  <c:v>-1.9919343</c:v>
                </c:pt>
                <c:pt idx="368">
                  <c:v>-2.116785</c:v>
                </c:pt>
                <c:pt idx="369">
                  <c:v>-2.116785</c:v>
                </c:pt>
                <c:pt idx="370">
                  <c:v>-2.116785</c:v>
                </c:pt>
                <c:pt idx="371">
                  <c:v>2.7180166</c:v>
                </c:pt>
                <c:pt idx="372">
                  <c:v>2.7180166</c:v>
                </c:pt>
                <c:pt idx="373">
                  <c:v>2.7180166</c:v>
                </c:pt>
                <c:pt idx="374">
                  <c:v>1.5794351</c:v>
                </c:pt>
                <c:pt idx="375">
                  <c:v>1.5794351</c:v>
                </c:pt>
                <c:pt idx="376">
                  <c:v>1.5794351</c:v>
                </c:pt>
                <c:pt idx="377">
                  <c:v>1.5794351</c:v>
                </c:pt>
                <c:pt idx="378">
                  <c:v>-0.8573444</c:v>
                </c:pt>
                <c:pt idx="379">
                  <c:v>-0.8573444</c:v>
                </c:pt>
                <c:pt idx="380">
                  <c:v>-0.23249835</c:v>
                </c:pt>
                <c:pt idx="381">
                  <c:v>-0.23249835</c:v>
                </c:pt>
                <c:pt idx="382">
                  <c:v>-0.23249835</c:v>
                </c:pt>
                <c:pt idx="383">
                  <c:v>2.262583</c:v>
                </c:pt>
                <c:pt idx="384">
                  <c:v>2.262583</c:v>
                </c:pt>
                <c:pt idx="385">
                  <c:v>2.262583</c:v>
                </c:pt>
                <c:pt idx="386">
                  <c:v>0.49021482</c:v>
                </c:pt>
                <c:pt idx="387">
                  <c:v>0.49021482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C20-4011-99F2-36726578E760}"/>
            </c:ext>
          </c:extLst>
        </c:ser>
        <c:ser>
          <c:idx val="1"/>
          <c:order val="1"/>
          <c:tx>
            <c:v>y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Sheet7!$B$1:$B$388</c:f>
              <c:numCache>
                <c:formatCode>General</c:formatCode>
                <c:ptCount val="388"/>
                <c:pt idx="0">
                  <c:v>-0.04916334</c:v>
                </c:pt>
                <c:pt idx="1">
                  <c:v>-0.04916334</c:v>
                </c:pt>
                <c:pt idx="2">
                  <c:v>-0.04916334</c:v>
                </c:pt>
                <c:pt idx="3">
                  <c:v>0.8642287</c:v>
                </c:pt>
                <c:pt idx="4">
                  <c:v>0.8642287</c:v>
                </c:pt>
                <c:pt idx="5">
                  <c:v>0.8642287</c:v>
                </c:pt>
                <c:pt idx="6">
                  <c:v>1.1709352</c:v>
                </c:pt>
                <c:pt idx="7">
                  <c:v>1.1709352</c:v>
                </c:pt>
                <c:pt idx="8">
                  <c:v>1.1709352</c:v>
                </c:pt>
                <c:pt idx="9">
                  <c:v>1.1709352</c:v>
                </c:pt>
                <c:pt idx="10">
                  <c:v>-1.1878614</c:v>
                </c:pt>
                <c:pt idx="11">
                  <c:v>-1.1878614</c:v>
                </c:pt>
                <c:pt idx="12">
                  <c:v>-1.1878614</c:v>
                </c:pt>
                <c:pt idx="13">
                  <c:v>-1.3286128</c:v>
                </c:pt>
                <c:pt idx="14">
                  <c:v>-1.3286128</c:v>
                </c:pt>
                <c:pt idx="15">
                  <c:v>-1.3286128</c:v>
                </c:pt>
                <c:pt idx="16">
                  <c:v>-2.388782</c:v>
                </c:pt>
                <c:pt idx="17">
                  <c:v>-2.388782</c:v>
                </c:pt>
                <c:pt idx="18">
                  <c:v>-2.388782</c:v>
                </c:pt>
                <c:pt idx="19">
                  <c:v>-2.388782</c:v>
                </c:pt>
                <c:pt idx="20">
                  <c:v>-1.1497974</c:v>
                </c:pt>
                <c:pt idx="21">
                  <c:v>-1.1497974</c:v>
                </c:pt>
                <c:pt idx="22">
                  <c:v>-1.1497974</c:v>
                </c:pt>
                <c:pt idx="23">
                  <c:v>0.5528536</c:v>
                </c:pt>
                <c:pt idx="24">
                  <c:v>0.5528536</c:v>
                </c:pt>
                <c:pt idx="25">
                  <c:v>0.5528536</c:v>
                </c:pt>
                <c:pt idx="26">
                  <c:v>0.5528536</c:v>
                </c:pt>
                <c:pt idx="27">
                  <c:v>-3.3957562</c:v>
                </c:pt>
                <c:pt idx="28">
                  <c:v>-3.3957562</c:v>
                </c:pt>
                <c:pt idx="29">
                  <c:v>-3.3957562</c:v>
                </c:pt>
                <c:pt idx="30">
                  <c:v>-5.48578</c:v>
                </c:pt>
                <c:pt idx="31">
                  <c:v>-5.48578</c:v>
                </c:pt>
                <c:pt idx="32">
                  <c:v>-5.48578</c:v>
                </c:pt>
                <c:pt idx="33">
                  <c:v>-3.3821497</c:v>
                </c:pt>
                <c:pt idx="34">
                  <c:v>-3.3821497</c:v>
                </c:pt>
                <c:pt idx="35">
                  <c:v>-3.3821497</c:v>
                </c:pt>
                <c:pt idx="36">
                  <c:v>-2.698203</c:v>
                </c:pt>
                <c:pt idx="37">
                  <c:v>-2.698203</c:v>
                </c:pt>
                <c:pt idx="38">
                  <c:v>-2.698203</c:v>
                </c:pt>
                <c:pt idx="39">
                  <c:v>-2.698203</c:v>
                </c:pt>
                <c:pt idx="40">
                  <c:v>0.881773</c:v>
                </c:pt>
                <c:pt idx="41">
                  <c:v>0.881773</c:v>
                </c:pt>
                <c:pt idx="42">
                  <c:v>0.881773</c:v>
                </c:pt>
                <c:pt idx="43">
                  <c:v>0.79860973</c:v>
                </c:pt>
                <c:pt idx="44">
                  <c:v>0.79860973</c:v>
                </c:pt>
                <c:pt idx="45">
                  <c:v>0.79860973</c:v>
                </c:pt>
                <c:pt idx="46">
                  <c:v>-1.1403656</c:v>
                </c:pt>
                <c:pt idx="47">
                  <c:v>-1.1403656</c:v>
                </c:pt>
                <c:pt idx="48">
                  <c:v>-1.1403656</c:v>
                </c:pt>
                <c:pt idx="49">
                  <c:v>-1.1403656</c:v>
                </c:pt>
                <c:pt idx="50">
                  <c:v>-3.424523</c:v>
                </c:pt>
                <c:pt idx="51">
                  <c:v>-3.424523</c:v>
                </c:pt>
                <c:pt idx="52">
                  <c:v>-3.424523</c:v>
                </c:pt>
                <c:pt idx="53">
                  <c:v>-3.834527</c:v>
                </c:pt>
                <c:pt idx="54">
                  <c:v>-3.834527</c:v>
                </c:pt>
                <c:pt idx="55">
                  <c:v>-3.834527</c:v>
                </c:pt>
                <c:pt idx="56">
                  <c:v>-2.011917</c:v>
                </c:pt>
                <c:pt idx="57">
                  <c:v>-2.011917</c:v>
                </c:pt>
                <c:pt idx="58">
                  <c:v>-2.011917</c:v>
                </c:pt>
                <c:pt idx="59">
                  <c:v>-0.1397047</c:v>
                </c:pt>
                <c:pt idx="60">
                  <c:v>-0.1397047</c:v>
                </c:pt>
                <c:pt idx="61">
                  <c:v>-0.1397047</c:v>
                </c:pt>
                <c:pt idx="62">
                  <c:v>-0.1397047</c:v>
                </c:pt>
                <c:pt idx="63">
                  <c:v>0.09760189</c:v>
                </c:pt>
                <c:pt idx="64">
                  <c:v>0.09760189</c:v>
                </c:pt>
                <c:pt idx="65">
                  <c:v>0.09760189</c:v>
                </c:pt>
                <c:pt idx="66">
                  <c:v>-0.98947144</c:v>
                </c:pt>
                <c:pt idx="67">
                  <c:v>-0.98947144</c:v>
                </c:pt>
                <c:pt idx="68">
                  <c:v>-0.98947144</c:v>
                </c:pt>
                <c:pt idx="69">
                  <c:v>-2.85386</c:v>
                </c:pt>
                <c:pt idx="70">
                  <c:v>-2.85386</c:v>
                </c:pt>
                <c:pt idx="71">
                  <c:v>-2.85386</c:v>
                </c:pt>
                <c:pt idx="72">
                  <c:v>-6.1740737</c:v>
                </c:pt>
                <c:pt idx="73">
                  <c:v>-6.1740737</c:v>
                </c:pt>
                <c:pt idx="74">
                  <c:v>-6.1740737</c:v>
                </c:pt>
                <c:pt idx="75">
                  <c:v>-6.1740737</c:v>
                </c:pt>
                <c:pt idx="76">
                  <c:v>-2.8732538</c:v>
                </c:pt>
                <c:pt idx="77">
                  <c:v>-2.8732538</c:v>
                </c:pt>
                <c:pt idx="78">
                  <c:v>-2.8732538</c:v>
                </c:pt>
                <c:pt idx="79">
                  <c:v>-1.5078523</c:v>
                </c:pt>
                <c:pt idx="80">
                  <c:v>-1.5078523</c:v>
                </c:pt>
                <c:pt idx="81">
                  <c:v>-1.5078523</c:v>
                </c:pt>
                <c:pt idx="82">
                  <c:v>0.33271694</c:v>
                </c:pt>
                <c:pt idx="83">
                  <c:v>0.33271694</c:v>
                </c:pt>
                <c:pt idx="84">
                  <c:v>0.33271694</c:v>
                </c:pt>
                <c:pt idx="85">
                  <c:v>0.33271694</c:v>
                </c:pt>
                <c:pt idx="86">
                  <c:v>-0.46726584</c:v>
                </c:pt>
                <c:pt idx="87">
                  <c:v>-0.46726584</c:v>
                </c:pt>
                <c:pt idx="88">
                  <c:v>-0.46726584</c:v>
                </c:pt>
                <c:pt idx="89">
                  <c:v>-4.3558292</c:v>
                </c:pt>
                <c:pt idx="90">
                  <c:v>-4.3558292</c:v>
                </c:pt>
                <c:pt idx="91">
                  <c:v>-4.3558292</c:v>
                </c:pt>
                <c:pt idx="92">
                  <c:v>-4.8866215</c:v>
                </c:pt>
                <c:pt idx="93">
                  <c:v>-4.8866215</c:v>
                </c:pt>
                <c:pt idx="94">
                  <c:v>-4.8866215</c:v>
                </c:pt>
                <c:pt idx="95">
                  <c:v>-3.1412473</c:v>
                </c:pt>
                <c:pt idx="96">
                  <c:v>-3.1412473</c:v>
                </c:pt>
                <c:pt idx="97">
                  <c:v>-3.1412473</c:v>
                </c:pt>
                <c:pt idx="98">
                  <c:v>-0.88335896</c:v>
                </c:pt>
                <c:pt idx="99">
                  <c:v>-0.88335896</c:v>
                </c:pt>
                <c:pt idx="100">
                  <c:v>-0.88335896</c:v>
                </c:pt>
                <c:pt idx="101">
                  <c:v>-0.98121834</c:v>
                </c:pt>
                <c:pt idx="102">
                  <c:v>-0.98121834</c:v>
                </c:pt>
                <c:pt idx="103">
                  <c:v>-0.98121834</c:v>
                </c:pt>
                <c:pt idx="104">
                  <c:v>-1.4774499</c:v>
                </c:pt>
                <c:pt idx="105">
                  <c:v>-1.4774499</c:v>
                </c:pt>
                <c:pt idx="106">
                  <c:v>-4.5605197</c:v>
                </c:pt>
                <c:pt idx="107">
                  <c:v>-4.5605197</c:v>
                </c:pt>
                <c:pt idx="108">
                  <c:v>-4.5605197</c:v>
                </c:pt>
                <c:pt idx="109">
                  <c:v>-5.6035414</c:v>
                </c:pt>
                <c:pt idx="110">
                  <c:v>-5.6035414</c:v>
                </c:pt>
                <c:pt idx="111">
                  <c:v>-5.6035414</c:v>
                </c:pt>
                <c:pt idx="112">
                  <c:v>-4.119355</c:v>
                </c:pt>
                <c:pt idx="113">
                  <c:v>-4.119355</c:v>
                </c:pt>
                <c:pt idx="114">
                  <c:v>-4.119355</c:v>
                </c:pt>
                <c:pt idx="115">
                  <c:v>-3.400187</c:v>
                </c:pt>
                <c:pt idx="116">
                  <c:v>-3.400187</c:v>
                </c:pt>
                <c:pt idx="117">
                  <c:v>-3.400187</c:v>
                </c:pt>
                <c:pt idx="118">
                  <c:v>-0.41875565</c:v>
                </c:pt>
                <c:pt idx="119">
                  <c:v>-0.41875565</c:v>
                </c:pt>
                <c:pt idx="120">
                  <c:v>-0.41875565</c:v>
                </c:pt>
                <c:pt idx="121">
                  <c:v>1.5478286</c:v>
                </c:pt>
                <c:pt idx="122">
                  <c:v>1.5478286</c:v>
                </c:pt>
                <c:pt idx="123">
                  <c:v>1.5478286</c:v>
                </c:pt>
                <c:pt idx="124">
                  <c:v>-1.0434828</c:v>
                </c:pt>
                <c:pt idx="125">
                  <c:v>-1.0434828</c:v>
                </c:pt>
                <c:pt idx="126">
                  <c:v>-1.0434828</c:v>
                </c:pt>
                <c:pt idx="127">
                  <c:v>-5.6753607</c:v>
                </c:pt>
                <c:pt idx="128">
                  <c:v>-5.6753607</c:v>
                </c:pt>
                <c:pt idx="129">
                  <c:v>-5.6753607</c:v>
                </c:pt>
                <c:pt idx="130">
                  <c:v>-4.3816624</c:v>
                </c:pt>
                <c:pt idx="131">
                  <c:v>-4.3816624</c:v>
                </c:pt>
                <c:pt idx="132">
                  <c:v>-2.3533764</c:v>
                </c:pt>
                <c:pt idx="133">
                  <c:v>-2.3533764</c:v>
                </c:pt>
                <c:pt idx="134">
                  <c:v>-2.3533764</c:v>
                </c:pt>
                <c:pt idx="135">
                  <c:v>-1.8463035</c:v>
                </c:pt>
                <c:pt idx="136">
                  <c:v>-1.8463035</c:v>
                </c:pt>
                <c:pt idx="137">
                  <c:v>-1.8463035</c:v>
                </c:pt>
                <c:pt idx="138">
                  <c:v>-0.94956493</c:v>
                </c:pt>
                <c:pt idx="139">
                  <c:v>-0.94956493</c:v>
                </c:pt>
                <c:pt idx="140">
                  <c:v>-0.94956493</c:v>
                </c:pt>
                <c:pt idx="141">
                  <c:v>-2.2372975</c:v>
                </c:pt>
                <c:pt idx="142">
                  <c:v>-2.2372975</c:v>
                </c:pt>
                <c:pt idx="143">
                  <c:v>-2.2372975</c:v>
                </c:pt>
                <c:pt idx="144">
                  <c:v>-2.2372975</c:v>
                </c:pt>
                <c:pt idx="145">
                  <c:v>-4.591604</c:v>
                </c:pt>
                <c:pt idx="146">
                  <c:v>-4.591604</c:v>
                </c:pt>
                <c:pt idx="147">
                  <c:v>-4.4969435</c:v>
                </c:pt>
                <c:pt idx="148">
                  <c:v>-4.4969435</c:v>
                </c:pt>
                <c:pt idx="149">
                  <c:v>-4.4969435</c:v>
                </c:pt>
                <c:pt idx="150">
                  <c:v>-3.7278743</c:v>
                </c:pt>
                <c:pt idx="151">
                  <c:v>-3.7278743</c:v>
                </c:pt>
                <c:pt idx="152">
                  <c:v>-3.7278743</c:v>
                </c:pt>
                <c:pt idx="153">
                  <c:v>0.09549022</c:v>
                </c:pt>
                <c:pt idx="154">
                  <c:v>0.09549022</c:v>
                </c:pt>
                <c:pt idx="155">
                  <c:v>0.09549022</c:v>
                </c:pt>
                <c:pt idx="156">
                  <c:v>1.2989895</c:v>
                </c:pt>
                <c:pt idx="157">
                  <c:v>1.2989895</c:v>
                </c:pt>
                <c:pt idx="158">
                  <c:v>1.2989895</c:v>
                </c:pt>
                <c:pt idx="159">
                  <c:v>-1.4877763</c:v>
                </c:pt>
                <c:pt idx="160">
                  <c:v>-1.4877763</c:v>
                </c:pt>
                <c:pt idx="161">
                  <c:v>-1.4877763</c:v>
                </c:pt>
                <c:pt idx="162">
                  <c:v>-5.92225</c:v>
                </c:pt>
                <c:pt idx="163">
                  <c:v>-5.92225</c:v>
                </c:pt>
                <c:pt idx="164">
                  <c:v>-5.92225</c:v>
                </c:pt>
                <c:pt idx="165">
                  <c:v>-5.6752634</c:v>
                </c:pt>
                <c:pt idx="166">
                  <c:v>-5.6752634</c:v>
                </c:pt>
                <c:pt idx="167">
                  <c:v>-5.6752634</c:v>
                </c:pt>
                <c:pt idx="168">
                  <c:v>-2.7800121</c:v>
                </c:pt>
                <c:pt idx="169">
                  <c:v>-2.7800121</c:v>
                </c:pt>
                <c:pt idx="170">
                  <c:v>-2.7800121</c:v>
                </c:pt>
                <c:pt idx="171">
                  <c:v>-1.9401789</c:v>
                </c:pt>
                <c:pt idx="172">
                  <c:v>-1.9401789</c:v>
                </c:pt>
                <c:pt idx="173">
                  <c:v>-1.9401789</c:v>
                </c:pt>
                <c:pt idx="174">
                  <c:v>-0.7979789</c:v>
                </c:pt>
                <c:pt idx="175">
                  <c:v>-0.7979789</c:v>
                </c:pt>
                <c:pt idx="176">
                  <c:v>-0.7979789</c:v>
                </c:pt>
                <c:pt idx="177">
                  <c:v>-4.119356</c:v>
                </c:pt>
                <c:pt idx="178">
                  <c:v>-4.119356</c:v>
                </c:pt>
                <c:pt idx="179">
                  <c:v>-5.061737</c:v>
                </c:pt>
                <c:pt idx="180">
                  <c:v>-5.061737</c:v>
                </c:pt>
                <c:pt idx="181">
                  <c:v>-5.061737</c:v>
                </c:pt>
                <c:pt idx="182">
                  <c:v>-7.530892</c:v>
                </c:pt>
                <c:pt idx="183">
                  <c:v>-7.530892</c:v>
                </c:pt>
                <c:pt idx="184">
                  <c:v>-7.530892</c:v>
                </c:pt>
                <c:pt idx="185">
                  <c:v>-7.530892</c:v>
                </c:pt>
                <c:pt idx="186">
                  <c:v>-4.0791926</c:v>
                </c:pt>
                <c:pt idx="187">
                  <c:v>-4.0791926</c:v>
                </c:pt>
                <c:pt idx="188">
                  <c:v>-4.0791926</c:v>
                </c:pt>
                <c:pt idx="189">
                  <c:v>0.47414637</c:v>
                </c:pt>
                <c:pt idx="190">
                  <c:v>0.47414637</c:v>
                </c:pt>
                <c:pt idx="191">
                  <c:v>0.47414637</c:v>
                </c:pt>
                <c:pt idx="192">
                  <c:v>0.4463017</c:v>
                </c:pt>
                <c:pt idx="193">
                  <c:v>0.4463017</c:v>
                </c:pt>
                <c:pt idx="194">
                  <c:v>0.4463017</c:v>
                </c:pt>
                <c:pt idx="195">
                  <c:v>-4.4031796</c:v>
                </c:pt>
                <c:pt idx="196">
                  <c:v>-4.4031796</c:v>
                </c:pt>
                <c:pt idx="197">
                  <c:v>-4.4031796</c:v>
                </c:pt>
                <c:pt idx="198">
                  <c:v>-6.6876593</c:v>
                </c:pt>
                <c:pt idx="199">
                  <c:v>-6.6876593</c:v>
                </c:pt>
                <c:pt idx="200">
                  <c:v>-6.6876593</c:v>
                </c:pt>
                <c:pt idx="201">
                  <c:v>-9.859299</c:v>
                </c:pt>
                <c:pt idx="202">
                  <c:v>-9.859299</c:v>
                </c:pt>
                <c:pt idx="203">
                  <c:v>-9.859299</c:v>
                </c:pt>
                <c:pt idx="204">
                  <c:v>-4.1182456</c:v>
                </c:pt>
                <c:pt idx="205">
                  <c:v>-4.1182456</c:v>
                </c:pt>
                <c:pt idx="206">
                  <c:v>-4.1182456</c:v>
                </c:pt>
                <c:pt idx="207">
                  <c:v>-0.55964327</c:v>
                </c:pt>
                <c:pt idx="208">
                  <c:v>-0.55964327</c:v>
                </c:pt>
                <c:pt idx="209">
                  <c:v>-0.55964327</c:v>
                </c:pt>
                <c:pt idx="210">
                  <c:v>-1.1692</c:v>
                </c:pt>
                <c:pt idx="211">
                  <c:v>-1.1692</c:v>
                </c:pt>
                <c:pt idx="212">
                  <c:v>-1.1692</c:v>
                </c:pt>
                <c:pt idx="213">
                  <c:v>-0.73043823</c:v>
                </c:pt>
                <c:pt idx="214">
                  <c:v>-0.73043823</c:v>
                </c:pt>
                <c:pt idx="215">
                  <c:v>-2.437931</c:v>
                </c:pt>
                <c:pt idx="216">
                  <c:v>-2.437931</c:v>
                </c:pt>
                <c:pt idx="217">
                  <c:v>-2.437931</c:v>
                </c:pt>
                <c:pt idx="218">
                  <c:v>-5.525615</c:v>
                </c:pt>
                <c:pt idx="219">
                  <c:v>-5.525615</c:v>
                </c:pt>
                <c:pt idx="220">
                  <c:v>-5.525615</c:v>
                </c:pt>
                <c:pt idx="221">
                  <c:v>-4.627719</c:v>
                </c:pt>
                <c:pt idx="222">
                  <c:v>-4.627719</c:v>
                </c:pt>
                <c:pt idx="223">
                  <c:v>-4.627719</c:v>
                </c:pt>
                <c:pt idx="224">
                  <c:v>0.6008229</c:v>
                </c:pt>
                <c:pt idx="225">
                  <c:v>0.6008229</c:v>
                </c:pt>
                <c:pt idx="226">
                  <c:v>0.6008229</c:v>
                </c:pt>
                <c:pt idx="227">
                  <c:v>0.59862375</c:v>
                </c:pt>
                <c:pt idx="228">
                  <c:v>0.59862375</c:v>
                </c:pt>
                <c:pt idx="229">
                  <c:v>0.59862375</c:v>
                </c:pt>
                <c:pt idx="230">
                  <c:v>-1.4761283</c:v>
                </c:pt>
                <c:pt idx="231">
                  <c:v>-1.4761283</c:v>
                </c:pt>
                <c:pt idx="232">
                  <c:v>-1.4761283</c:v>
                </c:pt>
                <c:pt idx="233">
                  <c:v>-8.479782</c:v>
                </c:pt>
                <c:pt idx="234">
                  <c:v>-8.479782</c:v>
                </c:pt>
                <c:pt idx="235">
                  <c:v>-8.479782</c:v>
                </c:pt>
                <c:pt idx="236">
                  <c:v>-9.325607</c:v>
                </c:pt>
                <c:pt idx="237">
                  <c:v>-9.325607</c:v>
                </c:pt>
                <c:pt idx="238">
                  <c:v>-9.325607</c:v>
                </c:pt>
                <c:pt idx="239">
                  <c:v>-4.799727</c:v>
                </c:pt>
                <c:pt idx="240">
                  <c:v>-4.799727</c:v>
                </c:pt>
                <c:pt idx="241">
                  <c:v>-4.799727</c:v>
                </c:pt>
                <c:pt idx="242">
                  <c:v>-1.6616073</c:v>
                </c:pt>
                <c:pt idx="243">
                  <c:v>-1.6616073</c:v>
                </c:pt>
                <c:pt idx="244">
                  <c:v>-1.6616073</c:v>
                </c:pt>
                <c:pt idx="245">
                  <c:v>-1.2905188</c:v>
                </c:pt>
                <c:pt idx="246">
                  <c:v>-1.2905188</c:v>
                </c:pt>
                <c:pt idx="247">
                  <c:v>-1.2905188</c:v>
                </c:pt>
                <c:pt idx="248">
                  <c:v>-1.3372245</c:v>
                </c:pt>
                <c:pt idx="249">
                  <c:v>-1.3372245</c:v>
                </c:pt>
                <c:pt idx="250">
                  <c:v>-1.3372245</c:v>
                </c:pt>
                <c:pt idx="251">
                  <c:v>-4.2310686</c:v>
                </c:pt>
                <c:pt idx="252">
                  <c:v>-4.2310686</c:v>
                </c:pt>
                <c:pt idx="253">
                  <c:v>-4.2310686</c:v>
                </c:pt>
                <c:pt idx="254">
                  <c:v>-8.015922</c:v>
                </c:pt>
                <c:pt idx="255">
                  <c:v>-8.015922</c:v>
                </c:pt>
                <c:pt idx="256">
                  <c:v>-8.015922</c:v>
                </c:pt>
                <c:pt idx="257">
                  <c:v>-1.8755484</c:v>
                </c:pt>
                <c:pt idx="258">
                  <c:v>-1.8755484</c:v>
                </c:pt>
                <c:pt idx="259">
                  <c:v>-1.8755484</c:v>
                </c:pt>
                <c:pt idx="260">
                  <c:v>-0.19934535</c:v>
                </c:pt>
                <c:pt idx="261">
                  <c:v>-0.19934535</c:v>
                </c:pt>
                <c:pt idx="262">
                  <c:v>-0.19934535</c:v>
                </c:pt>
                <c:pt idx="263">
                  <c:v>0.19803333</c:v>
                </c:pt>
                <c:pt idx="264">
                  <c:v>0.19803333</c:v>
                </c:pt>
                <c:pt idx="265">
                  <c:v>0.19803333</c:v>
                </c:pt>
                <c:pt idx="266">
                  <c:v>-0.24237204</c:v>
                </c:pt>
                <c:pt idx="267">
                  <c:v>-0.24237204</c:v>
                </c:pt>
                <c:pt idx="268">
                  <c:v>-0.24237204</c:v>
                </c:pt>
                <c:pt idx="269">
                  <c:v>-6.580793</c:v>
                </c:pt>
                <c:pt idx="270">
                  <c:v>-6.580793</c:v>
                </c:pt>
                <c:pt idx="271">
                  <c:v>-6.580793</c:v>
                </c:pt>
                <c:pt idx="272">
                  <c:v>-11.491202</c:v>
                </c:pt>
                <c:pt idx="273">
                  <c:v>-11.491202</c:v>
                </c:pt>
                <c:pt idx="274">
                  <c:v>-11.491202</c:v>
                </c:pt>
                <c:pt idx="275">
                  <c:v>-5.145155</c:v>
                </c:pt>
                <c:pt idx="276">
                  <c:v>-5.145155</c:v>
                </c:pt>
                <c:pt idx="277">
                  <c:v>-5.145155</c:v>
                </c:pt>
                <c:pt idx="278">
                  <c:v>-1.7573771</c:v>
                </c:pt>
                <c:pt idx="279">
                  <c:v>-1.7573771</c:v>
                </c:pt>
                <c:pt idx="280">
                  <c:v>-1.7573771</c:v>
                </c:pt>
                <c:pt idx="281">
                  <c:v>-1.7573771</c:v>
                </c:pt>
                <c:pt idx="282">
                  <c:v>-0.47441435</c:v>
                </c:pt>
                <c:pt idx="283">
                  <c:v>-0.47441435</c:v>
                </c:pt>
                <c:pt idx="284">
                  <c:v>-0.47441435</c:v>
                </c:pt>
                <c:pt idx="285">
                  <c:v>-1.5577054</c:v>
                </c:pt>
                <c:pt idx="286">
                  <c:v>-1.5577054</c:v>
                </c:pt>
                <c:pt idx="287">
                  <c:v>-1.5577054</c:v>
                </c:pt>
                <c:pt idx="288">
                  <c:v>-3.8838983</c:v>
                </c:pt>
                <c:pt idx="289">
                  <c:v>-3.8838983</c:v>
                </c:pt>
                <c:pt idx="290">
                  <c:v>-3.8838983</c:v>
                </c:pt>
                <c:pt idx="291">
                  <c:v>-5.225809</c:v>
                </c:pt>
                <c:pt idx="292">
                  <c:v>-5.225809</c:v>
                </c:pt>
                <c:pt idx="293">
                  <c:v>-5.225809</c:v>
                </c:pt>
                <c:pt idx="294">
                  <c:v>-5.5951366</c:v>
                </c:pt>
                <c:pt idx="295">
                  <c:v>-5.5951366</c:v>
                </c:pt>
                <c:pt idx="296">
                  <c:v>-5.5951366</c:v>
                </c:pt>
                <c:pt idx="297">
                  <c:v>-1.7959158</c:v>
                </c:pt>
                <c:pt idx="298">
                  <c:v>-1.7959158</c:v>
                </c:pt>
                <c:pt idx="299">
                  <c:v>-1.7959158</c:v>
                </c:pt>
                <c:pt idx="300">
                  <c:v>-1.7959158</c:v>
                </c:pt>
                <c:pt idx="301">
                  <c:v>0.8936732</c:v>
                </c:pt>
                <c:pt idx="302">
                  <c:v>0.8936732</c:v>
                </c:pt>
                <c:pt idx="303">
                  <c:v>0.8936732</c:v>
                </c:pt>
                <c:pt idx="304">
                  <c:v>-1.0099311</c:v>
                </c:pt>
                <c:pt idx="305">
                  <c:v>-1.0099311</c:v>
                </c:pt>
                <c:pt idx="306">
                  <c:v>-1.0099311</c:v>
                </c:pt>
                <c:pt idx="307">
                  <c:v>-7.1447015</c:v>
                </c:pt>
                <c:pt idx="308">
                  <c:v>-7.1447015</c:v>
                </c:pt>
                <c:pt idx="309">
                  <c:v>-7.1447015</c:v>
                </c:pt>
                <c:pt idx="310">
                  <c:v>-6.3213625</c:v>
                </c:pt>
                <c:pt idx="311">
                  <c:v>-6.3213625</c:v>
                </c:pt>
                <c:pt idx="312">
                  <c:v>-6.3213625</c:v>
                </c:pt>
                <c:pt idx="313">
                  <c:v>-3.1628432</c:v>
                </c:pt>
                <c:pt idx="314">
                  <c:v>-3.1628432</c:v>
                </c:pt>
                <c:pt idx="315">
                  <c:v>-3.1628432</c:v>
                </c:pt>
                <c:pt idx="316">
                  <c:v>-1.8122597</c:v>
                </c:pt>
                <c:pt idx="317">
                  <c:v>-1.8122597</c:v>
                </c:pt>
                <c:pt idx="318">
                  <c:v>-1.8122597</c:v>
                </c:pt>
                <c:pt idx="319">
                  <c:v>-1.6612358</c:v>
                </c:pt>
                <c:pt idx="320">
                  <c:v>-1.6612358</c:v>
                </c:pt>
                <c:pt idx="321">
                  <c:v>-1.6612358</c:v>
                </c:pt>
                <c:pt idx="322">
                  <c:v>0.3614025</c:v>
                </c:pt>
                <c:pt idx="323">
                  <c:v>0.3614025</c:v>
                </c:pt>
                <c:pt idx="324">
                  <c:v>0.3614025</c:v>
                </c:pt>
                <c:pt idx="325">
                  <c:v>-3.3435316</c:v>
                </c:pt>
                <c:pt idx="326">
                  <c:v>-3.3435316</c:v>
                </c:pt>
                <c:pt idx="327">
                  <c:v>-3.3435316</c:v>
                </c:pt>
                <c:pt idx="328">
                  <c:v>-5.528388</c:v>
                </c:pt>
                <c:pt idx="329">
                  <c:v>-5.528388</c:v>
                </c:pt>
                <c:pt idx="330">
                  <c:v>-5.528388</c:v>
                </c:pt>
                <c:pt idx="331">
                  <c:v>-5.29121</c:v>
                </c:pt>
                <c:pt idx="332">
                  <c:v>-5.29121</c:v>
                </c:pt>
                <c:pt idx="333">
                  <c:v>-5.29121</c:v>
                </c:pt>
                <c:pt idx="334">
                  <c:v>-3.4296353</c:v>
                </c:pt>
                <c:pt idx="335">
                  <c:v>-3.4296353</c:v>
                </c:pt>
                <c:pt idx="336">
                  <c:v>-3.4296353</c:v>
                </c:pt>
                <c:pt idx="337">
                  <c:v>1.2014866</c:v>
                </c:pt>
                <c:pt idx="338">
                  <c:v>1.2014866</c:v>
                </c:pt>
                <c:pt idx="339">
                  <c:v>0.7596762</c:v>
                </c:pt>
                <c:pt idx="340">
                  <c:v>0.7596762</c:v>
                </c:pt>
                <c:pt idx="341">
                  <c:v>0.7596762</c:v>
                </c:pt>
                <c:pt idx="342">
                  <c:v>-4.095691</c:v>
                </c:pt>
                <c:pt idx="343">
                  <c:v>-4.095691</c:v>
                </c:pt>
                <c:pt idx="344">
                  <c:v>-4.095691</c:v>
                </c:pt>
                <c:pt idx="345">
                  <c:v>-4.095691</c:v>
                </c:pt>
                <c:pt idx="346">
                  <c:v>-9.828585</c:v>
                </c:pt>
                <c:pt idx="347">
                  <c:v>-9.828585</c:v>
                </c:pt>
                <c:pt idx="348">
                  <c:v>-9.828585</c:v>
                </c:pt>
                <c:pt idx="349">
                  <c:v>-6.9288244</c:v>
                </c:pt>
                <c:pt idx="350">
                  <c:v>-6.9288244</c:v>
                </c:pt>
                <c:pt idx="351">
                  <c:v>-6.9288244</c:v>
                </c:pt>
                <c:pt idx="352">
                  <c:v>-3.5075336</c:v>
                </c:pt>
                <c:pt idx="353">
                  <c:v>-3.5075336</c:v>
                </c:pt>
                <c:pt idx="354">
                  <c:v>-2.4261677</c:v>
                </c:pt>
                <c:pt idx="355">
                  <c:v>-2.4261677</c:v>
                </c:pt>
                <c:pt idx="356">
                  <c:v>-2.4261677</c:v>
                </c:pt>
                <c:pt idx="357">
                  <c:v>-2.4261677</c:v>
                </c:pt>
                <c:pt idx="358">
                  <c:v>-3.5461068</c:v>
                </c:pt>
                <c:pt idx="359">
                  <c:v>-3.5461068</c:v>
                </c:pt>
                <c:pt idx="360">
                  <c:v>-3.5461068</c:v>
                </c:pt>
                <c:pt idx="361">
                  <c:v>-4.3991103</c:v>
                </c:pt>
                <c:pt idx="362">
                  <c:v>-4.3991103</c:v>
                </c:pt>
                <c:pt idx="363">
                  <c:v>-4.3991103</c:v>
                </c:pt>
                <c:pt idx="364">
                  <c:v>-2.508789</c:v>
                </c:pt>
                <c:pt idx="365">
                  <c:v>-2.508789</c:v>
                </c:pt>
                <c:pt idx="366">
                  <c:v>-2.508789</c:v>
                </c:pt>
                <c:pt idx="367">
                  <c:v>-2.508789</c:v>
                </c:pt>
                <c:pt idx="368">
                  <c:v>0.46383482</c:v>
                </c:pt>
                <c:pt idx="369">
                  <c:v>0.46383482</c:v>
                </c:pt>
                <c:pt idx="370">
                  <c:v>0.46383482</c:v>
                </c:pt>
                <c:pt idx="371">
                  <c:v>-2.2957997</c:v>
                </c:pt>
                <c:pt idx="372">
                  <c:v>-2.2957997</c:v>
                </c:pt>
                <c:pt idx="373">
                  <c:v>-2.2957997</c:v>
                </c:pt>
                <c:pt idx="374">
                  <c:v>-0.34664392</c:v>
                </c:pt>
                <c:pt idx="375">
                  <c:v>-0.34664392</c:v>
                </c:pt>
                <c:pt idx="376">
                  <c:v>-0.34664392</c:v>
                </c:pt>
                <c:pt idx="377">
                  <c:v>-0.34664392</c:v>
                </c:pt>
                <c:pt idx="378">
                  <c:v>-1.1294622</c:v>
                </c:pt>
                <c:pt idx="379">
                  <c:v>-1.1294622</c:v>
                </c:pt>
                <c:pt idx="380">
                  <c:v>-0.77672124</c:v>
                </c:pt>
                <c:pt idx="381">
                  <c:v>-0.77672124</c:v>
                </c:pt>
                <c:pt idx="382">
                  <c:v>-0.77672124</c:v>
                </c:pt>
                <c:pt idx="383">
                  <c:v>1.1180468</c:v>
                </c:pt>
                <c:pt idx="384">
                  <c:v>1.1180468</c:v>
                </c:pt>
                <c:pt idx="385">
                  <c:v>1.1180468</c:v>
                </c:pt>
                <c:pt idx="386">
                  <c:v>0.6056064</c:v>
                </c:pt>
                <c:pt idx="387">
                  <c:v>0.6056064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C20-4011-99F2-36726578E760}"/>
            </c:ext>
          </c:extLst>
        </c:ser>
        <c:ser>
          <c:idx val="2"/>
          <c:order val="2"/>
          <c:tx>
            <c:v>z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Sheet7!$C$1:$C$388</c:f>
              <c:numCache>
                <c:formatCode>General</c:formatCode>
                <c:ptCount val="388"/>
                <c:pt idx="0">
                  <c:v>1.6501474</c:v>
                </c:pt>
                <c:pt idx="1">
                  <c:v>1.6501474</c:v>
                </c:pt>
                <c:pt idx="2">
                  <c:v>1.6501474</c:v>
                </c:pt>
                <c:pt idx="3">
                  <c:v>-0.34104013</c:v>
                </c:pt>
                <c:pt idx="4">
                  <c:v>-0.34104013</c:v>
                </c:pt>
                <c:pt idx="5">
                  <c:v>-0.34104013</c:v>
                </c:pt>
                <c:pt idx="6">
                  <c:v>2.8261185</c:v>
                </c:pt>
                <c:pt idx="7">
                  <c:v>2.8261185</c:v>
                </c:pt>
                <c:pt idx="8">
                  <c:v>2.8261185</c:v>
                </c:pt>
                <c:pt idx="9">
                  <c:v>2.8261185</c:v>
                </c:pt>
                <c:pt idx="10">
                  <c:v>1.8864102</c:v>
                </c:pt>
                <c:pt idx="11">
                  <c:v>1.8864102</c:v>
                </c:pt>
                <c:pt idx="12">
                  <c:v>1.8864102</c:v>
                </c:pt>
                <c:pt idx="13">
                  <c:v>0.47503662</c:v>
                </c:pt>
                <c:pt idx="14">
                  <c:v>0.47503662</c:v>
                </c:pt>
                <c:pt idx="15">
                  <c:v>0.47503662</c:v>
                </c:pt>
                <c:pt idx="16">
                  <c:v>0.94638616</c:v>
                </c:pt>
                <c:pt idx="17">
                  <c:v>0.94638616</c:v>
                </c:pt>
                <c:pt idx="18">
                  <c:v>0.94638616</c:v>
                </c:pt>
                <c:pt idx="19">
                  <c:v>0.94638616</c:v>
                </c:pt>
                <c:pt idx="20">
                  <c:v>-2.3317363</c:v>
                </c:pt>
                <c:pt idx="21">
                  <c:v>-2.3317363</c:v>
                </c:pt>
                <c:pt idx="22">
                  <c:v>-2.3317363</c:v>
                </c:pt>
                <c:pt idx="23">
                  <c:v>-8.3186035</c:v>
                </c:pt>
                <c:pt idx="24">
                  <c:v>-8.3186035</c:v>
                </c:pt>
                <c:pt idx="25">
                  <c:v>-8.3186035</c:v>
                </c:pt>
                <c:pt idx="26">
                  <c:v>-8.3186035</c:v>
                </c:pt>
                <c:pt idx="27">
                  <c:v>-3.418668</c:v>
                </c:pt>
                <c:pt idx="28">
                  <c:v>-3.418668</c:v>
                </c:pt>
                <c:pt idx="29">
                  <c:v>-3.418668</c:v>
                </c:pt>
                <c:pt idx="30">
                  <c:v>1.6460929</c:v>
                </c:pt>
                <c:pt idx="31">
                  <c:v>1.6460929</c:v>
                </c:pt>
                <c:pt idx="32">
                  <c:v>1.6460929</c:v>
                </c:pt>
                <c:pt idx="33">
                  <c:v>-0.18689346</c:v>
                </c:pt>
                <c:pt idx="34">
                  <c:v>-0.18689346</c:v>
                </c:pt>
                <c:pt idx="35">
                  <c:v>-0.18689346</c:v>
                </c:pt>
                <c:pt idx="36">
                  <c:v>2.2772589</c:v>
                </c:pt>
                <c:pt idx="37">
                  <c:v>2.2772589</c:v>
                </c:pt>
                <c:pt idx="38">
                  <c:v>2.2772589</c:v>
                </c:pt>
                <c:pt idx="39">
                  <c:v>2.2772589</c:v>
                </c:pt>
                <c:pt idx="40">
                  <c:v>4.8198614</c:v>
                </c:pt>
                <c:pt idx="41">
                  <c:v>4.8198614</c:v>
                </c:pt>
                <c:pt idx="42">
                  <c:v>4.8198614</c:v>
                </c:pt>
                <c:pt idx="43">
                  <c:v>3.7997255</c:v>
                </c:pt>
                <c:pt idx="44">
                  <c:v>3.7997255</c:v>
                </c:pt>
                <c:pt idx="45">
                  <c:v>3.7997255</c:v>
                </c:pt>
                <c:pt idx="46">
                  <c:v>4.0224533</c:v>
                </c:pt>
                <c:pt idx="47">
                  <c:v>4.0224533</c:v>
                </c:pt>
                <c:pt idx="48">
                  <c:v>4.0224533</c:v>
                </c:pt>
                <c:pt idx="49">
                  <c:v>4.0224533</c:v>
                </c:pt>
                <c:pt idx="50">
                  <c:v>-1.475112</c:v>
                </c:pt>
                <c:pt idx="51">
                  <c:v>-1.475112</c:v>
                </c:pt>
                <c:pt idx="52">
                  <c:v>-1.475112</c:v>
                </c:pt>
                <c:pt idx="53">
                  <c:v>-2.5774632</c:v>
                </c:pt>
                <c:pt idx="54">
                  <c:v>-2.5774632</c:v>
                </c:pt>
                <c:pt idx="55">
                  <c:v>-2.5774632</c:v>
                </c:pt>
                <c:pt idx="56">
                  <c:v>-1.3759196</c:v>
                </c:pt>
                <c:pt idx="57">
                  <c:v>-1.3759196</c:v>
                </c:pt>
                <c:pt idx="58">
                  <c:v>-1.3759196</c:v>
                </c:pt>
                <c:pt idx="59">
                  <c:v>-1.4036682</c:v>
                </c:pt>
                <c:pt idx="60">
                  <c:v>-1.4036682</c:v>
                </c:pt>
                <c:pt idx="61">
                  <c:v>-1.4036682</c:v>
                </c:pt>
                <c:pt idx="62">
                  <c:v>-1.4036682</c:v>
                </c:pt>
                <c:pt idx="63">
                  <c:v>-7.375803</c:v>
                </c:pt>
                <c:pt idx="64">
                  <c:v>-7.375803</c:v>
                </c:pt>
                <c:pt idx="65">
                  <c:v>-7.375803</c:v>
                </c:pt>
                <c:pt idx="66">
                  <c:v>-3.2729251</c:v>
                </c:pt>
                <c:pt idx="67">
                  <c:v>-3.2729251</c:v>
                </c:pt>
                <c:pt idx="68">
                  <c:v>-3.2729251</c:v>
                </c:pt>
                <c:pt idx="69">
                  <c:v>-2.1151261</c:v>
                </c:pt>
                <c:pt idx="70">
                  <c:v>-2.1151261</c:v>
                </c:pt>
                <c:pt idx="71">
                  <c:v>-2.1151261</c:v>
                </c:pt>
                <c:pt idx="72">
                  <c:v>1.7864509</c:v>
                </c:pt>
                <c:pt idx="73">
                  <c:v>1.7864509</c:v>
                </c:pt>
                <c:pt idx="74">
                  <c:v>1.7864509</c:v>
                </c:pt>
                <c:pt idx="75">
                  <c:v>1.7864509</c:v>
                </c:pt>
                <c:pt idx="76">
                  <c:v>-0.026071548</c:v>
                </c:pt>
                <c:pt idx="77">
                  <c:v>-0.026071548</c:v>
                </c:pt>
                <c:pt idx="78">
                  <c:v>-0.026071548</c:v>
                </c:pt>
                <c:pt idx="79">
                  <c:v>2.4306555</c:v>
                </c:pt>
                <c:pt idx="80">
                  <c:v>2.4306555</c:v>
                </c:pt>
                <c:pt idx="81">
                  <c:v>2.4306555</c:v>
                </c:pt>
                <c:pt idx="82">
                  <c:v>4.6329737</c:v>
                </c:pt>
                <c:pt idx="83">
                  <c:v>4.6329737</c:v>
                </c:pt>
                <c:pt idx="84">
                  <c:v>4.6329737</c:v>
                </c:pt>
                <c:pt idx="85">
                  <c:v>4.6329737</c:v>
                </c:pt>
                <c:pt idx="86">
                  <c:v>4.1996403</c:v>
                </c:pt>
                <c:pt idx="87">
                  <c:v>4.1996403</c:v>
                </c:pt>
                <c:pt idx="88">
                  <c:v>4.1996403</c:v>
                </c:pt>
                <c:pt idx="89">
                  <c:v>2.7316694</c:v>
                </c:pt>
                <c:pt idx="90">
                  <c:v>2.7316694</c:v>
                </c:pt>
                <c:pt idx="91">
                  <c:v>2.7316694</c:v>
                </c:pt>
                <c:pt idx="92">
                  <c:v>-2.0902476</c:v>
                </c:pt>
                <c:pt idx="93">
                  <c:v>-2.0902476</c:v>
                </c:pt>
                <c:pt idx="94">
                  <c:v>-2.0902476</c:v>
                </c:pt>
                <c:pt idx="95">
                  <c:v>-3.1480277</c:v>
                </c:pt>
                <c:pt idx="96">
                  <c:v>-3.1480277</c:v>
                </c:pt>
                <c:pt idx="97">
                  <c:v>-3.1480277</c:v>
                </c:pt>
                <c:pt idx="98">
                  <c:v>-2.3094296</c:v>
                </c:pt>
                <c:pt idx="99">
                  <c:v>-2.3094296</c:v>
                </c:pt>
                <c:pt idx="100">
                  <c:v>-2.3094296</c:v>
                </c:pt>
                <c:pt idx="101">
                  <c:v>-4.0694704</c:v>
                </c:pt>
                <c:pt idx="102">
                  <c:v>-4.0694704</c:v>
                </c:pt>
                <c:pt idx="103">
                  <c:v>-4.0694704</c:v>
                </c:pt>
                <c:pt idx="104">
                  <c:v>-3.143705</c:v>
                </c:pt>
                <c:pt idx="105">
                  <c:v>-3.143705</c:v>
                </c:pt>
                <c:pt idx="106">
                  <c:v>-1.4217124</c:v>
                </c:pt>
                <c:pt idx="107">
                  <c:v>-1.4217124</c:v>
                </c:pt>
                <c:pt idx="108">
                  <c:v>-1.4217124</c:v>
                </c:pt>
                <c:pt idx="109">
                  <c:v>0.082261324</c:v>
                </c:pt>
                <c:pt idx="110">
                  <c:v>0.082261324</c:v>
                </c:pt>
                <c:pt idx="111">
                  <c:v>0.082261324</c:v>
                </c:pt>
                <c:pt idx="112">
                  <c:v>2.3708858</c:v>
                </c:pt>
                <c:pt idx="113">
                  <c:v>2.3708858</c:v>
                </c:pt>
                <c:pt idx="114">
                  <c:v>2.3708858</c:v>
                </c:pt>
                <c:pt idx="115">
                  <c:v>0.041254044</c:v>
                </c:pt>
                <c:pt idx="116">
                  <c:v>0.041254044</c:v>
                </c:pt>
                <c:pt idx="117">
                  <c:v>0.041254044</c:v>
                </c:pt>
                <c:pt idx="118">
                  <c:v>5.011943</c:v>
                </c:pt>
                <c:pt idx="119">
                  <c:v>5.011943</c:v>
                </c:pt>
                <c:pt idx="120">
                  <c:v>5.011943</c:v>
                </c:pt>
                <c:pt idx="121">
                  <c:v>4.6794777</c:v>
                </c:pt>
                <c:pt idx="122">
                  <c:v>4.6794777</c:v>
                </c:pt>
                <c:pt idx="123">
                  <c:v>4.6794777</c:v>
                </c:pt>
                <c:pt idx="124">
                  <c:v>4.579254</c:v>
                </c:pt>
                <c:pt idx="125">
                  <c:v>4.579254</c:v>
                </c:pt>
                <c:pt idx="126">
                  <c:v>4.579254</c:v>
                </c:pt>
                <c:pt idx="127">
                  <c:v>0.6173487</c:v>
                </c:pt>
                <c:pt idx="128">
                  <c:v>0.6173487</c:v>
                </c:pt>
                <c:pt idx="129">
                  <c:v>0.6173487</c:v>
                </c:pt>
                <c:pt idx="130">
                  <c:v>-2.099594</c:v>
                </c:pt>
                <c:pt idx="131">
                  <c:v>-2.099594</c:v>
                </c:pt>
                <c:pt idx="132">
                  <c:v>-2.254398</c:v>
                </c:pt>
                <c:pt idx="133">
                  <c:v>-2.254398</c:v>
                </c:pt>
                <c:pt idx="134">
                  <c:v>-2.254398</c:v>
                </c:pt>
                <c:pt idx="135">
                  <c:v>-2.331338</c:v>
                </c:pt>
                <c:pt idx="136">
                  <c:v>-2.331338</c:v>
                </c:pt>
                <c:pt idx="137">
                  <c:v>-2.331338</c:v>
                </c:pt>
                <c:pt idx="138">
                  <c:v>-6.1810627</c:v>
                </c:pt>
                <c:pt idx="139">
                  <c:v>-6.1810627</c:v>
                </c:pt>
                <c:pt idx="140">
                  <c:v>-6.1810627</c:v>
                </c:pt>
                <c:pt idx="141">
                  <c:v>-8.48146</c:v>
                </c:pt>
                <c:pt idx="142">
                  <c:v>-8.48146</c:v>
                </c:pt>
                <c:pt idx="143">
                  <c:v>-8.48146</c:v>
                </c:pt>
                <c:pt idx="144">
                  <c:v>-8.48146</c:v>
                </c:pt>
                <c:pt idx="145">
                  <c:v>0.5143528</c:v>
                </c:pt>
                <c:pt idx="146">
                  <c:v>0.5143528</c:v>
                </c:pt>
                <c:pt idx="147">
                  <c:v>-1.5743604</c:v>
                </c:pt>
                <c:pt idx="148">
                  <c:v>-1.5743604</c:v>
                </c:pt>
                <c:pt idx="149">
                  <c:v>-1.5743604</c:v>
                </c:pt>
                <c:pt idx="150">
                  <c:v>1.9136086</c:v>
                </c:pt>
                <c:pt idx="151">
                  <c:v>1.9136086</c:v>
                </c:pt>
                <c:pt idx="152">
                  <c:v>1.9136086</c:v>
                </c:pt>
                <c:pt idx="153">
                  <c:v>3.9890919</c:v>
                </c:pt>
                <c:pt idx="154">
                  <c:v>3.9890919</c:v>
                </c:pt>
                <c:pt idx="155">
                  <c:v>3.9890919</c:v>
                </c:pt>
                <c:pt idx="156">
                  <c:v>3.1037273</c:v>
                </c:pt>
                <c:pt idx="157">
                  <c:v>3.1037273</c:v>
                </c:pt>
                <c:pt idx="158">
                  <c:v>3.1037273</c:v>
                </c:pt>
                <c:pt idx="159">
                  <c:v>5.610132</c:v>
                </c:pt>
                <c:pt idx="160">
                  <c:v>5.610132</c:v>
                </c:pt>
                <c:pt idx="161">
                  <c:v>5.610132</c:v>
                </c:pt>
                <c:pt idx="162">
                  <c:v>0.4869337</c:v>
                </c:pt>
                <c:pt idx="163">
                  <c:v>0.4869337</c:v>
                </c:pt>
                <c:pt idx="164">
                  <c:v>0.4869337</c:v>
                </c:pt>
                <c:pt idx="165">
                  <c:v>-2.0972567</c:v>
                </c:pt>
                <c:pt idx="166">
                  <c:v>-2.0972567</c:v>
                </c:pt>
                <c:pt idx="167">
                  <c:v>-2.0972567</c:v>
                </c:pt>
                <c:pt idx="168">
                  <c:v>-1.9872869</c:v>
                </c:pt>
                <c:pt idx="169">
                  <c:v>-1.9872869</c:v>
                </c:pt>
                <c:pt idx="170">
                  <c:v>-1.9872869</c:v>
                </c:pt>
                <c:pt idx="171">
                  <c:v>-1.0549078</c:v>
                </c:pt>
                <c:pt idx="172">
                  <c:v>-1.0549078</c:v>
                </c:pt>
                <c:pt idx="173">
                  <c:v>-1.0549078</c:v>
                </c:pt>
                <c:pt idx="174">
                  <c:v>-6.9934335</c:v>
                </c:pt>
                <c:pt idx="175">
                  <c:v>-6.9934335</c:v>
                </c:pt>
                <c:pt idx="176">
                  <c:v>-6.9934335</c:v>
                </c:pt>
                <c:pt idx="177">
                  <c:v>-4.2206507</c:v>
                </c:pt>
                <c:pt idx="178">
                  <c:v>-4.2206507</c:v>
                </c:pt>
                <c:pt idx="179">
                  <c:v>0.47021008</c:v>
                </c:pt>
                <c:pt idx="180">
                  <c:v>0.47021008</c:v>
                </c:pt>
                <c:pt idx="181">
                  <c:v>0.47021008</c:v>
                </c:pt>
                <c:pt idx="182">
                  <c:v>2.534257</c:v>
                </c:pt>
                <c:pt idx="183">
                  <c:v>2.534257</c:v>
                </c:pt>
                <c:pt idx="184">
                  <c:v>2.534257</c:v>
                </c:pt>
                <c:pt idx="185">
                  <c:v>2.534257</c:v>
                </c:pt>
                <c:pt idx="186">
                  <c:v>4.2710524</c:v>
                </c:pt>
                <c:pt idx="187">
                  <c:v>4.2710524</c:v>
                </c:pt>
                <c:pt idx="188">
                  <c:v>4.2710524</c:v>
                </c:pt>
                <c:pt idx="189">
                  <c:v>5.4695415</c:v>
                </c:pt>
                <c:pt idx="190">
                  <c:v>5.4695415</c:v>
                </c:pt>
                <c:pt idx="191">
                  <c:v>5.4695415</c:v>
                </c:pt>
                <c:pt idx="192">
                  <c:v>6.87167</c:v>
                </c:pt>
                <c:pt idx="193">
                  <c:v>6.87167</c:v>
                </c:pt>
                <c:pt idx="194">
                  <c:v>6.87167</c:v>
                </c:pt>
                <c:pt idx="195">
                  <c:v>3.8027954</c:v>
                </c:pt>
                <c:pt idx="196">
                  <c:v>3.8027954</c:v>
                </c:pt>
                <c:pt idx="197">
                  <c:v>3.8027954</c:v>
                </c:pt>
                <c:pt idx="198">
                  <c:v>-2.1959724</c:v>
                </c:pt>
                <c:pt idx="199">
                  <c:v>-2.1959724</c:v>
                </c:pt>
                <c:pt idx="200">
                  <c:v>-2.1959724</c:v>
                </c:pt>
                <c:pt idx="201">
                  <c:v>3.6085386</c:v>
                </c:pt>
                <c:pt idx="202">
                  <c:v>3.6085386</c:v>
                </c:pt>
                <c:pt idx="203">
                  <c:v>3.6085386</c:v>
                </c:pt>
                <c:pt idx="204">
                  <c:v>1.5825176</c:v>
                </c:pt>
                <c:pt idx="205">
                  <c:v>1.5825176</c:v>
                </c:pt>
                <c:pt idx="206">
                  <c:v>1.5825176</c:v>
                </c:pt>
                <c:pt idx="207">
                  <c:v>-0.64278793</c:v>
                </c:pt>
                <c:pt idx="208">
                  <c:v>-0.64278793</c:v>
                </c:pt>
                <c:pt idx="209">
                  <c:v>-0.64278793</c:v>
                </c:pt>
                <c:pt idx="210">
                  <c:v>-5.361799</c:v>
                </c:pt>
                <c:pt idx="211">
                  <c:v>-5.361799</c:v>
                </c:pt>
                <c:pt idx="212">
                  <c:v>-5.361799</c:v>
                </c:pt>
                <c:pt idx="213">
                  <c:v>-6.031119</c:v>
                </c:pt>
                <c:pt idx="214">
                  <c:v>-6.031119</c:v>
                </c:pt>
                <c:pt idx="215">
                  <c:v>-5.504167</c:v>
                </c:pt>
                <c:pt idx="216">
                  <c:v>-5.504167</c:v>
                </c:pt>
                <c:pt idx="217">
                  <c:v>-5.504167</c:v>
                </c:pt>
                <c:pt idx="218">
                  <c:v>-1.8562832</c:v>
                </c:pt>
                <c:pt idx="219">
                  <c:v>-1.8562832</c:v>
                </c:pt>
                <c:pt idx="220">
                  <c:v>-1.8562832</c:v>
                </c:pt>
                <c:pt idx="221">
                  <c:v>0.064507484</c:v>
                </c:pt>
                <c:pt idx="222">
                  <c:v>0.064507484</c:v>
                </c:pt>
                <c:pt idx="223">
                  <c:v>0.064507484</c:v>
                </c:pt>
                <c:pt idx="224">
                  <c:v>6.4623337</c:v>
                </c:pt>
                <c:pt idx="225">
                  <c:v>6.4623337</c:v>
                </c:pt>
                <c:pt idx="226">
                  <c:v>6.4623337</c:v>
                </c:pt>
                <c:pt idx="227">
                  <c:v>6.2807865</c:v>
                </c:pt>
                <c:pt idx="228">
                  <c:v>6.2807865</c:v>
                </c:pt>
                <c:pt idx="229">
                  <c:v>6.2807865</c:v>
                </c:pt>
                <c:pt idx="230">
                  <c:v>1.6339426</c:v>
                </c:pt>
                <c:pt idx="231">
                  <c:v>1.6339426</c:v>
                </c:pt>
                <c:pt idx="232">
                  <c:v>1.6339426</c:v>
                </c:pt>
                <c:pt idx="233">
                  <c:v>4.742487</c:v>
                </c:pt>
                <c:pt idx="234">
                  <c:v>4.742487</c:v>
                </c:pt>
                <c:pt idx="235">
                  <c:v>4.742487</c:v>
                </c:pt>
                <c:pt idx="236">
                  <c:v>1.9770603</c:v>
                </c:pt>
                <c:pt idx="237">
                  <c:v>1.9770603</c:v>
                </c:pt>
                <c:pt idx="238">
                  <c:v>1.9770603</c:v>
                </c:pt>
                <c:pt idx="239">
                  <c:v>0.5915987</c:v>
                </c:pt>
                <c:pt idx="240">
                  <c:v>0.5915987</c:v>
                </c:pt>
                <c:pt idx="241">
                  <c:v>0.5915987</c:v>
                </c:pt>
                <c:pt idx="242">
                  <c:v>0.79405737</c:v>
                </c:pt>
                <c:pt idx="243">
                  <c:v>0.79405737</c:v>
                </c:pt>
                <c:pt idx="244">
                  <c:v>0.79405737</c:v>
                </c:pt>
                <c:pt idx="245">
                  <c:v>-7.857358</c:v>
                </c:pt>
                <c:pt idx="246">
                  <c:v>-7.857358</c:v>
                </c:pt>
                <c:pt idx="247">
                  <c:v>-7.857358</c:v>
                </c:pt>
                <c:pt idx="248">
                  <c:v>-2.9655297</c:v>
                </c:pt>
                <c:pt idx="249">
                  <c:v>-2.9655297</c:v>
                </c:pt>
                <c:pt idx="250">
                  <c:v>-2.9655297</c:v>
                </c:pt>
                <c:pt idx="251">
                  <c:v>-3.9798481</c:v>
                </c:pt>
                <c:pt idx="252">
                  <c:v>-3.9798481</c:v>
                </c:pt>
                <c:pt idx="253">
                  <c:v>-3.9798481</c:v>
                </c:pt>
                <c:pt idx="254">
                  <c:v>-3.7058058</c:v>
                </c:pt>
                <c:pt idx="255">
                  <c:v>-3.7058058</c:v>
                </c:pt>
                <c:pt idx="256">
                  <c:v>-3.7058058</c:v>
                </c:pt>
                <c:pt idx="257">
                  <c:v>-6.820768</c:v>
                </c:pt>
                <c:pt idx="258">
                  <c:v>-6.820768</c:v>
                </c:pt>
                <c:pt idx="259">
                  <c:v>-6.820768</c:v>
                </c:pt>
                <c:pt idx="260">
                  <c:v>4.770672</c:v>
                </c:pt>
                <c:pt idx="261">
                  <c:v>4.770672</c:v>
                </c:pt>
                <c:pt idx="262">
                  <c:v>4.770672</c:v>
                </c:pt>
                <c:pt idx="263">
                  <c:v>5.1128197</c:v>
                </c:pt>
                <c:pt idx="264">
                  <c:v>5.1128197</c:v>
                </c:pt>
                <c:pt idx="265">
                  <c:v>5.1128197</c:v>
                </c:pt>
                <c:pt idx="266">
                  <c:v>4.0446806</c:v>
                </c:pt>
                <c:pt idx="267">
                  <c:v>4.0446806</c:v>
                </c:pt>
                <c:pt idx="268">
                  <c:v>4.0446806</c:v>
                </c:pt>
                <c:pt idx="269">
                  <c:v>4.451083</c:v>
                </c:pt>
                <c:pt idx="270">
                  <c:v>4.451083</c:v>
                </c:pt>
                <c:pt idx="271">
                  <c:v>4.451083</c:v>
                </c:pt>
                <c:pt idx="272">
                  <c:v>3.8530154</c:v>
                </c:pt>
                <c:pt idx="273">
                  <c:v>3.8530154</c:v>
                </c:pt>
                <c:pt idx="274">
                  <c:v>3.8530154</c:v>
                </c:pt>
                <c:pt idx="275">
                  <c:v>0.34419164</c:v>
                </c:pt>
                <c:pt idx="276">
                  <c:v>0.34419164</c:v>
                </c:pt>
                <c:pt idx="277">
                  <c:v>0.34419164</c:v>
                </c:pt>
                <c:pt idx="278">
                  <c:v>0.12790513</c:v>
                </c:pt>
                <c:pt idx="279">
                  <c:v>0.12790513</c:v>
                </c:pt>
                <c:pt idx="280">
                  <c:v>0.12790513</c:v>
                </c:pt>
                <c:pt idx="281">
                  <c:v>0.12790513</c:v>
                </c:pt>
                <c:pt idx="282">
                  <c:v>-5.2427635</c:v>
                </c:pt>
                <c:pt idx="283">
                  <c:v>-5.2427635</c:v>
                </c:pt>
                <c:pt idx="284">
                  <c:v>-5.2427635</c:v>
                </c:pt>
                <c:pt idx="285">
                  <c:v>-5.958692</c:v>
                </c:pt>
                <c:pt idx="286">
                  <c:v>-5.958692</c:v>
                </c:pt>
                <c:pt idx="287">
                  <c:v>-5.958692</c:v>
                </c:pt>
                <c:pt idx="288">
                  <c:v>0.0035871267</c:v>
                </c:pt>
                <c:pt idx="289">
                  <c:v>0.0035871267</c:v>
                </c:pt>
                <c:pt idx="290">
                  <c:v>0.0035871267</c:v>
                </c:pt>
                <c:pt idx="291">
                  <c:v>-1.4421563</c:v>
                </c:pt>
                <c:pt idx="292">
                  <c:v>-1.4421563</c:v>
                </c:pt>
                <c:pt idx="293">
                  <c:v>-1.4421563</c:v>
                </c:pt>
                <c:pt idx="294">
                  <c:v>1.1382875</c:v>
                </c:pt>
                <c:pt idx="295">
                  <c:v>1.1382875</c:v>
                </c:pt>
                <c:pt idx="296">
                  <c:v>1.1382875</c:v>
                </c:pt>
                <c:pt idx="297">
                  <c:v>4.840225</c:v>
                </c:pt>
                <c:pt idx="298">
                  <c:v>4.840225</c:v>
                </c:pt>
                <c:pt idx="299">
                  <c:v>4.840225</c:v>
                </c:pt>
                <c:pt idx="300">
                  <c:v>4.840225</c:v>
                </c:pt>
                <c:pt idx="301">
                  <c:v>3.87858</c:v>
                </c:pt>
                <c:pt idx="302">
                  <c:v>3.87858</c:v>
                </c:pt>
                <c:pt idx="303">
                  <c:v>3.87858</c:v>
                </c:pt>
                <c:pt idx="304">
                  <c:v>6.367262</c:v>
                </c:pt>
                <c:pt idx="305">
                  <c:v>6.367262</c:v>
                </c:pt>
                <c:pt idx="306">
                  <c:v>6.367262</c:v>
                </c:pt>
                <c:pt idx="307">
                  <c:v>2.962102</c:v>
                </c:pt>
                <c:pt idx="308">
                  <c:v>2.962102</c:v>
                </c:pt>
                <c:pt idx="309">
                  <c:v>2.962102</c:v>
                </c:pt>
                <c:pt idx="310">
                  <c:v>-3.0553312</c:v>
                </c:pt>
                <c:pt idx="311">
                  <c:v>-3.0553312</c:v>
                </c:pt>
                <c:pt idx="312">
                  <c:v>-3.0553312</c:v>
                </c:pt>
                <c:pt idx="313">
                  <c:v>-2.6083994</c:v>
                </c:pt>
                <c:pt idx="314">
                  <c:v>-2.6083994</c:v>
                </c:pt>
                <c:pt idx="315">
                  <c:v>-2.6083994</c:v>
                </c:pt>
                <c:pt idx="316">
                  <c:v>-3.2457001</c:v>
                </c:pt>
                <c:pt idx="317">
                  <c:v>-3.2457001</c:v>
                </c:pt>
                <c:pt idx="318">
                  <c:v>-3.2457001</c:v>
                </c:pt>
                <c:pt idx="319">
                  <c:v>-4.186779</c:v>
                </c:pt>
                <c:pt idx="320">
                  <c:v>-4.186779</c:v>
                </c:pt>
                <c:pt idx="321">
                  <c:v>-4.186779</c:v>
                </c:pt>
                <c:pt idx="322">
                  <c:v>-6.754431</c:v>
                </c:pt>
                <c:pt idx="323">
                  <c:v>-6.754431</c:v>
                </c:pt>
                <c:pt idx="324">
                  <c:v>-6.754431</c:v>
                </c:pt>
                <c:pt idx="325">
                  <c:v>-3.3529215</c:v>
                </c:pt>
                <c:pt idx="326">
                  <c:v>-3.3529215</c:v>
                </c:pt>
                <c:pt idx="327">
                  <c:v>-3.3529215</c:v>
                </c:pt>
                <c:pt idx="328">
                  <c:v>0.55793333</c:v>
                </c:pt>
                <c:pt idx="329">
                  <c:v>0.55793333</c:v>
                </c:pt>
                <c:pt idx="330">
                  <c:v>0.55793333</c:v>
                </c:pt>
                <c:pt idx="331">
                  <c:v>0.09804058</c:v>
                </c:pt>
                <c:pt idx="332">
                  <c:v>0.09804058</c:v>
                </c:pt>
                <c:pt idx="333">
                  <c:v>0.09804058</c:v>
                </c:pt>
                <c:pt idx="334">
                  <c:v>1.1352339</c:v>
                </c:pt>
                <c:pt idx="335">
                  <c:v>1.1352339</c:v>
                </c:pt>
                <c:pt idx="336">
                  <c:v>1.1352339</c:v>
                </c:pt>
                <c:pt idx="337">
                  <c:v>4.9078684</c:v>
                </c:pt>
                <c:pt idx="338">
                  <c:v>4.9078684</c:v>
                </c:pt>
                <c:pt idx="339">
                  <c:v>5.17986</c:v>
                </c:pt>
                <c:pt idx="340">
                  <c:v>5.17986</c:v>
                </c:pt>
                <c:pt idx="341">
                  <c:v>5.17986</c:v>
                </c:pt>
                <c:pt idx="342">
                  <c:v>6.4482565</c:v>
                </c:pt>
                <c:pt idx="343">
                  <c:v>6.4482565</c:v>
                </c:pt>
                <c:pt idx="344">
                  <c:v>6.4482565</c:v>
                </c:pt>
                <c:pt idx="345">
                  <c:v>6.4482565</c:v>
                </c:pt>
                <c:pt idx="346">
                  <c:v>2.1479182</c:v>
                </c:pt>
                <c:pt idx="347">
                  <c:v>2.1479182</c:v>
                </c:pt>
                <c:pt idx="348">
                  <c:v>2.1479182</c:v>
                </c:pt>
                <c:pt idx="349">
                  <c:v>0.089975595</c:v>
                </c:pt>
                <c:pt idx="350">
                  <c:v>0.089975595</c:v>
                </c:pt>
                <c:pt idx="351">
                  <c:v>0.089975595</c:v>
                </c:pt>
                <c:pt idx="352">
                  <c:v>-0.41213655</c:v>
                </c:pt>
                <c:pt idx="353">
                  <c:v>-0.41213655</c:v>
                </c:pt>
                <c:pt idx="354">
                  <c:v>-11.61544</c:v>
                </c:pt>
                <c:pt idx="355">
                  <c:v>-11.61544</c:v>
                </c:pt>
                <c:pt idx="356">
                  <c:v>-11.61544</c:v>
                </c:pt>
                <c:pt idx="357">
                  <c:v>-11.61544</c:v>
                </c:pt>
                <c:pt idx="358">
                  <c:v>-16.221046</c:v>
                </c:pt>
                <c:pt idx="359">
                  <c:v>-16.221046</c:v>
                </c:pt>
                <c:pt idx="360">
                  <c:v>-16.221046</c:v>
                </c:pt>
                <c:pt idx="361">
                  <c:v>-13.995991</c:v>
                </c:pt>
                <c:pt idx="362">
                  <c:v>-13.995991</c:v>
                </c:pt>
                <c:pt idx="363">
                  <c:v>-13.995991</c:v>
                </c:pt>
                <c:pt idx="364">
                  <c:v>-2.635921</c:v>
                </c:pt>
                <c:pt idx="365">
                  <c:v>-2.635921</c:v>
                </c:pt>
                <c:pt idx="366">
                  <c:v>-2.635921</c:v>
                </c:pt>
                <c:pt idx="367">
                  <c:v>-2.635921</c:v>
                </c:pt>
                <c:pt idx="368">
                  <c:v>-2.6323519</c:v>
                </c:pt>
                <c:pt idx="369">
                  <c:v>-2.6323519</c:v>
                </c:pt>
                <c:pt idx="370">
                  <c:v>-2.6323519</c:v>
                </c:pt>
                <c:pt idx="371">
                  <c:v>0.85164833</c:v>
                </c:pt>
                <c:pt idx="372">
                  <c:v>0.85164833</c:v>
                </c:pt>
                <c:pt idx="373">
                  <c:v>0.85164833</c:v>
                </c:pt>
                <c:pt idx="374">
                  <c:v>6.9325337</c:v>
                </c:pt>
                <c:pt idx="375">
                  <c:v>6.9325337</c:v>
                </c:pt>
                <c:pt idx="376">
                  <c:v>6.9325337</c:v>
                </c:pt>
                <c:pt idx="377">
                  <c:v>6.9325337</c:v>
                </c:pt>
                <c:pt idx="378">
                  <c:v>-1.7016993</c:v>
                </c:pt>
                <c:pt idx="379">
                  <c:v>-1.7016993</c:v>
                </c:pt>
                <c:pt idx="380">
                  <c:v>-1.0427217</c:v>
                </c:pt>
                <c:pt idx="381">
                  <c:v>-1.0427217</c:v>
                </c:pt>
                <c:pt idx="382">
                  <c:v>-1.0427217</c:v>
                </c:pt>
                <c:pt idx="383">
                  <c:v>-1.2962942</c:v>
                </c:pt>
                <c:pt idx="384">
                  <c:v>-1.2962942</c:v>
                </c:pt>
                <c:pt idx="385">
                  <c:v>-1.2962942</c:v>
                </c:pt>
                <c:pt idx="386">
                  <c:v>0.21081734</c:v>
                </c:pt>
                <c:pt idx="387">
                  <c:v>0.21081734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C20-4011-99F2-36726578E7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967217535"/>
        <c:axId val="979498655"/>
      </c:lineChart>
      <c:catAx>
        <c:axId val="967217535"/>
        <c:scaling>
          <c:orientation/>
        </c:scaling>
        <c:delete val="1"/>
        <c:axPos val="b"/>
        <c:numFmt formatCode="General" sourceLinked="1"/>
        <c:majorTickMark val="none"/>
        <c:minorTickMark val="none"/>
        <c:crossAx val="979498655"/>
        <c:auto val="0"/>
        <c:lblAlgn val="ctr"/>
        <c:lblOffset/>
        <c:noMultiLvlLbl val="0"/>
      </c:catAx>
      <c:valAx>
        <c:axId val="979498655"/>
        <c:scaling>
          <c:orientation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p>
            <a:pPr>
              <a:defRPr sz="2000" b="0" i="0" u="none" strike="noStrike" kern="1200" baseline="0" smtId="4294967295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672175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p>
          <a:pPr>
            <a:defRPr sz="2000" b="0" i="0" u="none" strike="noStrike" kern="1200" baseline="0" smtId="4294967295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p>
      <a:pPr>
        <a:defRPr/>
      </a:pPr>
      <a:endParaRPr lang="ko-KR"/>
    </a:p>
  </c:txPr>
  <c:externalData r:id="rId1">
    <c:autoUpdate val="0"/>
  </c:externalData>
</c:chartSpace>
</file>

<file path=ppt/charts/chart3.xml><?xml version="1.0" encoding="utf-8"?>
<c:chartSpace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c="http://schemas.openxmlformats.org/drawingml/20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000"/>
              <a:t>동작 </a:t>
            </a:r>
            <a:r>
              <a:rPr lang="en-US" altLang="ko-KR" sz="2000"/>
              <a:t>2</a:t>
            </a:r>
            <a:r>
              <a:rPr lang="ko-KR" altLang="en-US" sz="2000"/>
              <a:t>번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p>
          <a:pPr>
            <a:defRPr sz="2000" b="0" i="0" u="none" strike="noStrike" kern="1200" spc="0" baseline="0" smtId="4294967295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ineChart>
        <c:grouping/>
        <c:varyColors val="0"/>
        <c:ser>
          <c:idx val="0"/>
          <c:order val="0"/>
          <c:tx>
            <c:v>x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Sheet1!$A$1:$A$523</c:f>
              <c:numCache>
                <c:formatCode>General</c:formatCode>
                <c:ptCount val="523"/>
                <c:pt idx="0">
                  <c:v>2.2362528</c:v>
                </c:pt>
                <c:pt idx="1">
                  <c:v>2.6265194</c:v>
                </c:pt>
                <c:pt idx="2">
                  <c:v>2.6265194</c:v>
                </c:pt>
                <c:pt idx="3">
                  <c:v>2.6265194</c:v>
                </c:pt>
                <c:pt idx="4">
                  <c:v>3.9337935</c:v>
                </c:pt>
                <c:pt idx="5">
                  <c:v>3.9337935</c:v>
                </c:pt>
                <c:pt idx="6">
                  <c:v>3.9337935</c:v>
                </c:pt>
                <c:pt idx="7">
                  <c:v>3.9337935</c:v>
                </c:pt>
                <c:pt idx="8">
                  <c:v>5.9976583</c:v>
                </c:pt>
                <c:pt idx="9">
                  <c:v>5.9976583</c:v>
                </c:pt>
                <c:pt idx="10">
                  <c:v>5.9976583</c:v>
                </c:pt>
                <c:pt idx="11">
                  <c:v>5.1812105</c:v>
                </c:pt>
                <c:pt idx="12">
                  <c:v>5.1812105</c:v>
                </c:pt>
                <c:pt idx="13">
                  <c:v>5.1812105</c:v>
                </c:pt>
                <c:pt idx="14">
                  <c:v>5.1812105</c:v>
                </c:pt>
                <c:pt idx="15">
                  <c:v>3.981679</c:v>
                </c:pt>
                <c:pt idx="16">
                  <c:v>3.981679</c:v>
                </c:pt>
                <c:pt idx="17">
                  <c:v>3.981679</c:v>
                </c:pt>
                <c:pt idx="18">
                  <c:v>2.0662591</c:v>
                </c:pt>
                <c:pt idx="19">
                  <c:v>2.0662591</c:v>
                </c:pt>
                <c:pt idx="20">
                  <c:v>2.0662591</c:v>
                </c:pt>
                <c:pt idx="21">
                  <c:v>2.0662591</c:v>
                </c:pt>
                <c:pt idx="22">
                  <c:v>0.8571504</c:v>
                </c:pt>
                <c:pt idx="23">
                  <c:v>0.8571504</c:v>
                </c:pt>
                <c:pt idx="24">
                  <c:v>0.8571504</c:v>
                </c:pt>
                <c:pt idx="25">
                  <c:v>0.6751855</c:v>
                </c:pt>
                <c:pt idx="26">
                  <c:v>0.6751855</c:v>
                </c:pt>
                <c:pt idx="27">
                  <c:v>0.6751855</c:v>
                </c:pt>
                <c:pt idx="28">
                  <c:v>0.6751855</c:v>
                </c:pt>
                <c:pt idx="29">
                  <c:v>0.69912827</c:v>
                </c:pt>
                <c:pt idx="30">
                  <c:v>0.69912827</c:v>
                </c:pt>
                <c:pt idx="31">
                  <c:v>0.69912827</c:v>
                </c:pt>
                <c:pt idx="32">
                  <c:v>0.68236834</c:v>
                </c:pt>
                <c:pt idx="33">
                  <c:v>0.68236834</c:v>
                </c:pt>
                <c:pt idx="34">
                  <c:v>0.68236834</c:v>
                </c:pt>
                <c:pt idx="35">
                  <c:v>0.68236834</c:v>
                </c:pt>
                <c:pt idx="36">
                  <c:v>2.918621</c:v>
                </c:pt>
                <c:pt idx="37">
                  <c:v>2.918621</c:v>
                </c:pt>
                <c:pt idx="38">
                  <c:v>2.918621</c:v>
                </c:pt>
                <c:pt idx="39">
                  <c:v>2.2506182</c:v>
                </c:pt>
                <c:pt idx="40">
                  <c:v>2.2506182</c:v>
                </c:pt>
                <c:pt idx="41">
                  <c:v>2.2506182</c:v>
                </c:pt>
                <c:pt idx="42">
                  <c:v>2.2506182</c:v>
                </c:pt>
                <c:pt idx="43">
                  <c:v>2.3631492</c:v>
                </c:pt>
                <c:pt idx="44">
                  <c:v>2.3631492</c:v>
                </c:pt>
                <c:pt idx="45">
                  <c:v>2.3631492</c:v>
                </c:pt>
                <c:pt idx="46">
                  <c:v>2.116539</c:v>
                </c:pt>
                <c:pt idx="47">
                  <c:v>2.116539</c:v>
                </c:pt>
                <c:pt idx="48">
                  <c:v>2.116539</c:v>
                </c:pt>
                <c:pt idx="49">
                  <c:v>2.116539</c:v>
                </c:pt>
                <c:pt idx="50">
                  <c:v>1.4700848</c:v>
                </c:pt>
                <c:pt idx="51">
                  <c:v>1.4700848</c:v>
                </c:pt>
                <c:pt idx="52">
                  <c:v>1.4700848</c:v>
                </c:pt>
                <c:pt idx="53">
                  <c:v>1.2857256</c:v>
                </c:pt>
                <c:pt idx="54">
                  <c:v>1.2857256</c:v>
                </c:pt>
                <c:pt idx="55">
                  <c:v>1.2857256</c:v>
                </c:pt>
                <c:pt idx="56">
                  <c:v>1.2857256</c:v>
                </c:pt>
                <c:pt idx="57">
                  <c:v>2.1285102</c:v>
                </c:pt>
                <c:pt idx="58">
                  <c:v>2.1285102</c:v>
                </c:pt>
                <c:pt idx="59">
                  <c:v>2.1285102</c:v>
                </c:pt>
                <c:pt idx="60">
                  <c:v>3.1245286</c:v>
                </c:pt>
                <c:pt idx="61">
                  <c:v>3.1245286</c:v>
                </c:pt>
                <c:pt idx="62">
                  <c:v>3.1245286</c:v>
                </c:pt>
                <c:pt idx="63">
                  <c:v>3.1245286</c:v>
                </c:pt>
                <c:pt idx="64">
                  <c:v>2.8443985</c:v>
                </c:pt>
                <c:pt idx="65">
                  <c:v>2.8443985</c:v>
                </c:pt>
                <c:pt idx="66">
                  <c:v>2.8443985</c:v>
                </c:pt>
                <c:pt idx="67">
                  <c:v>2.0782306</c:v>
                </c:pt>
                <c:pt idx="68">
                  <c:v>2.0782306</c:v>
                </c:pt>
                <c:pt idx="69">
                  <c:v>2.0782306</c:v>
                </c:pt>
                <c:pt idx="70">
                  <c:v>2.0782306</c:v>
                </c:pt>
                <c:pt idx="71">
                  <c:v>-0.25858167</c:v>
                </c:pt>
                <c:pt idx="72">
                  <c:v>-0.25858167</c:v>
                </c:pt>
                <c:pt idx="73">
                  <c:v>-0.25858167</c:v>
                </c:pt>
                <c:pt idx="74">
                  <c:v>-0.600963</c:v>
                </c:pt>
                <c:pt idx="75">
                  <c:v>-0.600963</c:v>
                </c:pt>
                <c:pt idx="76">
                  <c:v>-0.600963</c:v>
                </c:pt>
                <c:pt idx="77">
                  <c:v>-0.600963</c:v>
                </c:pt>
                <c:pt idx="78">
                  <c:v>0.63208854</c:v>
                </c:pt>
                <c:pt idx="79">
                  <c:v>0.63208854</c:v>
                </c:pt>
                <c:pt idx="80">
                  <c:v>0.63208854</c:v>
                </c:pt>
                <c:pt idx="81">
                  <c:v>0.14126222</c:v>
                </c:pt>
                <c:pt idx="82">
                  <c:v>0.14126222</c:v>
                </c:pt>
                <c:pt idx="83">
                  <c:v>0.14126222</c:v>
                </c:pt>
                <c:pt idx="84">
                  <c:v>0.14126222</c:v>
                </c:pt>
                <c:pt idx="85">
                  <c:v>0.26097596</c:v>
                </c:pt>
                <c:pt idx="86">
                  <c:v>0.26097596</c:v>
                </c:pt>
                <c:pt idx="87">
                  <c:v>0.26097596</c:v>
                </c:pt>
                <c:pt idx="88">
                  <c:v>1.7885233</c:v>
                </c:pt>
                <c:pt idx="89">
                  <c:v>1.7885233</c:v>
                </c:pt>
                <c:pt idx="90">
                  <c:v>1.7885233</c:v>
                </c:pt>
                <c:pt idx="91">
                  <c:v>1.7885233</c:v>
                </c:pt>
                <c:pt idx="92">
                  <c:v>2.7773588</c:v>
                </c:pt>
                <c:pt idx="93">
                  <c:v>2.7773588</c:v>
                </c:pt>
                <c:pt idx="94">
                  <c:v>2.7773588</c:v>
                </c:pt>
                <c:pt idx="95">
                  <c:v>2.7749646</c:v>
                </c:pt>
                <c:pt idx="96">
                  <c:v>2.7749646</c:v>
                </c:pt>
                <c:pt idx="97">
                  <c:v>2.7749646</c:v>
                </c:pt>
                <c:pt idx="98">
                  <c:v>2.7749646</c:v>
                </c:pt>
                <c:pt idx="99">
                  <c:v>2.126116</c:v>
                </c:pt>
                <c:pt idx="100">
                  <c:v>2.126116</c:v>
                </c:pt>
                <c:pt idx="101">
                  <c:v>2.126116</c:v>
                </c:pt>
                <c:pt idx="102">
                  <c:v>1.5754328</c:v>
                </c:pt>
                <c:pt idx="103">
                  <c:v>1.5754328</c:v>
                </c:pt>
                <c:pt idx="104">
                  <c:v>1.5754328</c:v>
                </c:pt>
                <c:pt idx="105">
                  <c:v>1.5754328</c:v>
                </c:pt>
                <c:pt idx="106">
                  <c:v>2.1620302</c:v>
                </c:pt>
                <c:pt idx="107">
                  <c:v>2.1620302</c:v>
                </c:pt>
                <c:pt idx="108">
                  <c:v>2.1620302</c:v>
                </c:pt>
                <c:pt idx="109">
                  <c:v>1.0965779</c:v>
                </c:pt>
                <c:pt idx="110">
                  <c:v>1.0965779</c:v>
                </c:pt>
                <c:pt idx="111">
                  <c:v>1.0965779</c:v>
                </c:pt>
                <c:pt idx="112">
                  <c:v>1.0965779</c:v>
                </c:pt>
                <c:pt idx="113">
                  <c:v>1.2593886</c:v>
                </c:pt>
                <c:pt idx="114">
                  <c:v>1.2593886</c:v>
                </c:pt>
                <c:pt idx="115">
                  <c:v>1.2593886</c:v>
                </c:pt>
                <c:pt idx="116">
                  <c:v>2.3392065</c:v>
                </c:pt>
                <c:pt idx="117">
                  <c:v>2.3392065</c:v>
                </c:pt>
                <c:pt idx="118">
                  <c:v>2.3392065</c:v>
                </c:pt>
                <c:pt idx="119">
                  <c:v>2.3392065</c:v>
                </c:pt>
                <c:pt idx="120">
                  <c:v>3.1221344</c:v>
                </c:pt>
                <c:pt idx="121">
                  <c:v>3.1221344</c:v>
                </c:pt>
                <c:pt idx="122">
                  <c:v>3.1221344</c:v>
                </c:pt>
                <c:pt idx="123">
                  <c:v>2.8970726</c:v>
                </c:pt>
                <c:pt idx="124">
                  <c:v>2.8970726</c:v>
                </c:pt>
                <c:pt idx="125">
                  <c:v>2.8970726</c:v>
                </c:pt>
                <c:pt idx="126">
                  <c:v>2.8970726</c:v>
                </c:pt>
                <c:pt idx="127">
                  <c:v>1.1444633</c:v>
                </c:pt>
                <c:pt idx="128">
                  <c:v>1.1444633</c:v>
                </c:pt>
                <c:pt idx="129">
                  <c:v>1.1444633</c:v>
                </c:pt>
                <c:pt idx="130">
                  <c:v>1.3623424</c:v>
                </c:pt>
                <c:pt idx="131">
                  <c:v>1.3623424</c:v>
                </c:pt>
                <c:pt idx="132">
                  <c:v>1.3623424</c:v>
                </c:pt>
                <c:pt idx="133">
                  <c:v>1.3623424</c:v>
                </c:pt>
                <c:pt idx="134">
                  <c:v>0.44533512</c:v>
                </c:pt>
                <c:pt idx="135">
                  <c:v>0.44533512</c:v>
                </c:pt>
                <c:pt idx="136">
                  <c:v>0.44533512</c:v>
                </c:pt>
                <c:pt idx="137">
                  <c:v>0.44533512</c:v>
                </c:pt>
                <c:pt idx="138">
                  <c:v>1.089395</c:v>
                </c:pt>
                <c:pt idx="139">
                  <c:v>1.089395</c:v>
                </c:pt>
                <c:pt idx="140">
                  <c:v>1.089395</c:v>
                </c:pt>
                <c:pt idx="141">
                  <c:v>0.94095</c:v>
                </c:pt>
                <c:pt idx="142">
                  <c:v>0.94095</c:v>
                </c:pt>
                <c:pt idx="143">
                  <c:v>0.94095</c:v>
                </c:pt>
                <c:pt idx="144">
                  <c:v>0.94095</c:v>
                </c:pt>
                <c:pt idx="145">
                  <c:v>0.0047885496</c:v>
                </c:pt>
                <c:pt idx="146">
                  <c:v>0.0047885496</c:v>
                </c:pt>
                <c:pt idx="147">
                  <c:v>0.0047885496</c:v>
                </c:pt>
                <c:pt idx="148">
                  <c:v>2.3823035</c:v>
                </c:pt>
                <c:pt idx="149">
                  <c:v>2.3823035</c:v>
                </c:pt>
                <c:pt idx="150">
                  <c:v>2.3823035</c:v>
                </c:pt>
                <c:pt idx="151">
                  <c:v>2.3823035</c:v>
                </c:pt>
                <c:pt idx="152">
                  <c:v>1.5538844</c:v>
                </c:pt>
                <c:pt idx="153">
                  <c:v>1.5538844</c:v>
                </c:pt>
                <c:pt idx="154">
                  <c:v>1.5538844</c:v>
                </c:pt>
                <c:pt idx="155">
                  <c:v>2.221887</c:v>
                </c:pt>
                <c:pt idx="156">
                  <c:v>2.221887</c:v>
                </c:pt>
                <c:pt idx="157">
                  <c:v>2.221887</c:v>
                </c:pt>
                <c:pt idx="158">
                  <c:v>2.221887</c:v>
                </c:pt>
                <c:pt idx="159">
                  <c:v>2.5858169</c:v>
                </c:pt>
                <c:pt idx="160">
                  <c:v>2.5858169</c:v>
                </c:pt>
                <c:pt idx="161">
                  <c:v>2.3056867</c:v>
                </c:pt>
                <c:pt idx="162">
                  <c:v>2.3056867</c:v>
                </c:pt>
                <c:pt idx="163">
                  <c:v>2.3056867</c:v>
                </c:pt>
                <c:pt idx="164">
                  <c:v>2.4708917</c:v>
                </c:pt>
                <c:pt idx="165">
                  <c:v>2.4708917</c:v>
                </c:pt>
                <c:pt idx="166">
                  <c:v>2.4708917</c:v>
                </c:pt>
                <c:pt idx="167">
                  <c:v>1.620924</c:v>
                </c:pt>
                <c:pt idx="168">
                  <c:v>1.620924</c:v>
                </c:pt>
                <c:pt idx="169">
                  <c:v>1.620924</c:v>
                </c:pt>
                <c:pt idx="170">
                  <c:v>1.1803775</c:v>
                </c:pt>
                <c:pt idx="171">
                  <c:v>1.1803775</c:v>
                </c:pt>
                <c:pt idx="172">
                  <c:v>1.1803775</c:v>
                </c:pt>
                <c:pt idx="173">
                  <c:v>3.0527003</c:v>
                </c:pt>
                <c:pt idx="174">
                  <c:v>3.0527003</c:v>
                </c:pt>
                <c:pt idx="175">
                  <c:v>3.7590115</c:v>
                </c:pt>
                <c:pt idx="176">
                  <c:v>3.7590115</c:v>
                </c:pt>
                <c:pt idx="177">
                  <c:v>3.7590115</c:v>
                </c:pt>
                <c:pt idx="178">
                  <c:v>2.545114</c:v>
                </c:pt>
                <c:pt idx="179">
                  <c:v>2.545114</c:v>
                </c:pt>
                <c:pt idx="180">
                  <c:v>2.545114</c:v>
                </c:pt>
                <c:pt idx="181">
                  <c:v>1.0319325</c:v>
                </c:pt>
                <c:pt idx="182">
                  <c:v>1.0319325</c:v>
                </c:pt>
                <c:pt idx="183">
                  <c:v>1.0319325</c:v>
                </c:pt>
                <c:pt idx="184">
                  <c:v>1.4221992</c:v>
                </c:pt>
                <c:pt idx="185">
                  <c:v>1.4221992</c:v>
                </c:pt>
                <c:pt idx="186">
                  <c:v>1.4221992</c:v>
                </c:pt>
                <c:pt idx="187">
                  <c:v>0.39505535</c:v>
                </c:pt>
                <c:pt idx="188">
                  <c:v>0.39505535</c:v>
                </c:pt>
                <c:pt idx="189">
                  <c:v>0.39505535</c:v>
                </c:pt>
                <c:pt idx="190">
                  <c:v>0.73743665</c:v>
                </c:pt>
                <c:pt idx="191">
                  <c:v>0.73743665</c:v>
                </c:pt>
                <c:pt idx="192">
                  <c:v>0.73743665</c:v>
                </c:pt>
                <c:pt idx="193">
                  <c:v>0.46209505</c:v>
                </c:pt>
                <c:pt idx="194">
                  <c:v>0.46209505</c:v>
                </c:pt>
                <c:pt idx="195">
                  <c:v>0.46209505</c:v>
                </c:pt>
                <c:pt idx="196">
                  <c:v>0.34477556</c:v>
                </c:pt>
                <c:pt idx="197">
                  <c:v>0.34477556</c:v>
                </c:pt>
                <c:pt idx="198">
                  <c:v>0.34477556</c:v>
                </c:pt>
                <c:pt idx="199">
                  <c:v>1.0917894</c:v>
                </c:pt>
                <c:pt idx="200">
                  <c:v>1.0917894</c:v>
                </c:pt>
                <c:pt idx="201">
                  <c:v>1.0917894</c:v>
                </c:pt>
                <c:pt idx="202">
                  <c:v>1.8435916</c:v>
                </c:pt>
                <c:pt idx="203">
                  <c:v>1.8435916</c:v>
                </c:pt>
                <c:pt idx="204">
                  <c:v>1.8435916</c:v>
                </c:pt>
                <c:pt idx="205">
                  <c:v>1.9130256</c:v>
                </c:pt>
                <c:pt idx="206">
                  <c:v>1.9130256</c:v>
                </c:pt>
                <c:pt idx="207">
                  <c:v>1.4150164</c:v>
                </c:pt>
                <c:pt idx="208">
                  <c:v>1.4150164</c:v>
                </c:pt>
                <c:pt idx="209">
                  <c:v>1.4150164</c:v>
                </c:pt>
                <c:pt idx="210">
                  <c:v>1.2953026</c:v>
                </c:pt>
                <c:pt idx="211">
                  <c:v>1.2953026</c:v>
                </c:pt>
                <c:pt idx="212">
                  <c:v>1.2953026</c:v>
                </c:pt>
                <c:pt idx="213">
                  <c:v>1.5921928</c:v>
                </c:pt>
                <c:pt idx="214">
                  <c:v>1.5921928</c:v>
                </c:pt>
                <c:pt idx="215">
                  <c:v>1.5921928</c:v>
                </c:pt>
                <c:pt idx="216">
                  <c:v>1.2881198</c:v>
                </c:pt>
                <c:pt idx="217">
                  <c:v>1.2881198</c:v>
                </c:pt>
                <c:pt idx="218">
                  <c:v>1.2881198</c:v>
                </c:pt>
                <c:pt idx="219">
                  <c:v>1.0439038</c:v>
                </c:pt>
                <c:pt idx="220">
                  <c:v>1.0439038</c:v>
                </c:pt>
                <c:pt idx="221">
                  <c:v>1.0439038</c:v>
                </c:pt>
                <c:pt idx="222">
                  <c:v>2.8372157</c:v>
                </c:pt>
                <c:pt idx="223">
                  <c:v>2.8372157</c:v>
                </c:pt>
                <c:pt idx="224">
                  <c:v>2.8372157</c:v>
                </c:pt>
                <c:pt idx="225">
                  <c:v>3.1245286</c:v>
                </c:pt>
                <c:pt idx="226">
                  <c:v>3.1245286</c:v>
                </c:pt>
                <c:pt idx="227">
                  <c:v>3.1245286</c:v>
                </c:pt>
                <c:pt idx="228">
                  <c:v>3.4812756</c:v>
                </c:pt>
                <c:pt idx="229">
                  <c:v>3.4812756</c:v>
                </c:pt>
                <c:pt idx="230">
                  <c:v>2.6193366</c:v>
                </c:pt>
                <c:pt idx="231">
                  <c:v>1.4269878</c:v>
                </c:pt>
                <c:pt idx="232">
                  <c:v>1.4269878</c:v>
                </c:pt>
                <c:pt idx="233">
                  <c:v>0.5243462</c:v>
                </c:pt>
                <c:pt idx="234">
                  <c:v>0.5243462</c:v>
                </c:pt>
                <c:pt idx="235">
                  <c:v>0.5243462</c:v>
                </c:pt>
                <c:pt idx="236">
                  <c:v>0.2370332</c:v>
                </c:pt>
                <c:pt idx="237">
                  <c:v>0.2370332</c:v>
                </c:pt>
                <c:pt idx="238">
                  <c:v>0.2370332</c:v>
                </c:pt>
                <c:pt idx="239">
                  <c:v>1.4700848</c:v>
                </c:pt>
                <c:pt idx="240">
                  <c:v>1.4700848</c:v>
                </c:pt>
                <c:pt idx="241">
                  <c:v>1.4700848</c:v>
                </c:pt>
                <c:pt idx="242">
                  <c:v>2.011191</c:v>
                </c:pt>
                <c:pt idx="243">
                  <c:v>2.011191</c:v>
                </c:pt>
                <c:pt idx="244">
                  <c:v>2.011191</c:v>
                </c:pt>
                <c:pt idx="245">
                  <c:v>1.0582695</c:v>
                </c:pt>
                <c:pt idx="246">
                  <c:v>1.0582695</c:v>
                </c:pt>
                <c:pt idx="247">
                  <c:v>1.0582695</c:v>
                </c:pt>
                <c:pt idx="248">
                  <c:v>2.8180614</c:v>
                </c:pt>
                <c:pt idx="249">
                  <c:v>2.8180614</c:v>
                </c:pt>
                <c:pt idx="250">
                  <c:v>2.8180614</c:v>
                </c:pt>
                <c:pt idx="251">
                  <c:v>2.7127132</c:v>
                </c:pt>
                <c:pt idx="252">
                  <c:v>2.7127132</c:v>
                </c:pt>
                <c:pt idx="253">
                  <c:v>2.7127132</c:v>
                </c:pt>
                <c:pt idx="254">
                  <c:v>3.545921</c:v>
                </c:pt>
                <c:pt idx="255">
                  <c:v>3.545921</c:v>
                </c:pt>
                <c:pt idx="256">
                  <c:v>3.7518287</c:v>
                </c:pt>
                <c:pt idx="257">
                  <c:v>2.8467927</c:v>
                </c:pt>
                <c:pt idx="258">
                  <c:v>2.8467927</c:v>
                </c:pt>
                <c:pt idx="259">
                  <c:v>2.099779</c:v>
                </c:pt>
                <c:pt idx="260">
                  <c:v>2.099779</c:v>
                </c:pt>
                <c:pt idx="261">
                  <c:v>2.099779</c:v>
                </c:pt>
                <c:pt idx="262">
                  <c:v>1.733455</c:v>
                </c:pt>
                <c:pt idx="263">
                  <c:v>1.733455</c:v>
                </c:pt>
                <c:pt idx="264">
                  <c:v>1.733455</c:v>
                </c:pt>
                <c:pt idx="265">
                  <c:v>2.4182177</c:v>
                </c:pt>
                <c:pt idx="266">
                  <c:v>2.4182177</c:v>
                </c:pt>
                <c:pt idx="267">
                  <c:v>2.4182177</c:v>
                </c:pt>
                <c:pt idx="268">
                  <c:v>1.4341706</c:v>
                </c:pt>
                <c:pt idx="269">
                  <c:v>1.4341706</c:v>
                </c:pt>
                <c:pt idx="270">
                  <c:v>1.4341706</c:v>
                </c:pt>
                <c:pt idx="271">
                  <c:v>2.588211</c:v>
                </c:pt>
                <c:pt idx="272">
                  <c:v>2.588211</c:v>
                </c:pt>
                <c:pt idx="273">
                  <c:v>2.588211</c:v>
                </c:pt>
                <c:pt idx="274">
                  <c:v>2.80609</c:v>
                </c:pt>
                <c:pt idx="275">
                  <c:v>2.80609</c:v>
                </c:pt>
                <c:pt idx="276">
                  <c:v>2.80609</c:v>
                </c:pt>
                <c:pt idx="277">
                  <c:v>2.710319</c:v>
                </c:pt>
                <c:pt idx="278">
                  <c:v>2.710319</c:v>
                </c:pt>
                <c:pt idx="279">
                  <c:v>2.710319</c:v>
                </c:pt>
                <c:pt idx="280">
                  <c:v>1.6927522</c:v>
                </c:pt>
                <c:pt idx="281">
                  <c:v>1.6927522</c:v>
                </c:pt>
                <c:pt idx="282">
                  <c:v>0.84278476</c:v>
                </c:pt>
                <c:pt idx="283">
                  <c:v>0.84278476</c:v>
                </c:pt>
                <c:pt idx="284">
                  <c:v>0.84278476</c:v>
                </c:pt>
                <c:pt idx="285">
                  <c:v>0.9337672</c:v>
                </c:pt>
                <c:pt idx="286">
                  <c:v>0.9337672</c:v>
                </c:pt>
                <c:pt idx="287">
                  <c:v>0.9337672</c:v>
                </c:pt>
                <c:pt idx="288">
                  <c:v>0.05027977</c:v>
                </c:pt>
                <c:pt idx="289">
                  <c:v>0.05027977</c:v>
                </c:pt>
                <c:pt idx="290">
                  <c:v>0.05027977</c:v>
                </c:pt>
                <c:pt idx="291">
                  <c:v>1.8100717</c:v>
                </c:pt>
                <c:pt idx="292">
                  <c:v>1.8100717</c:v>
                </c:pt>
                <c:pt idx="293">
                  <c:v>1.8100717</c:v>
                </c:pt>
                <c:pt idx="294">
                  <c:v>1.0151725</c:v>
                </c:pt>
                <c:pt idx="295">
                  <c:v>1.0151725</c:v>
                </c:pt>
                <c:pt idx="296">
                  <c:v>1.0151725</c:v>
                </c:pt>
                <c:pt idx="297">
                  <c:v>1.8196489</c:v>
                </c:pt>
                <c:pt idx="298">
                  <c:v>1.8196489</c:v>
                </c:pt>
                <c:pt idx="299">
                  <c:v>1.8196489</c:v>
                </c:pt>
                <c:pt idx="300">
                  <c:v>1.9417568</c:v>
                </c:pt>
                <c:pt idx="301">
                  <c:v>1.9417568</c:v>
                </c:pt>
                <c:pt idx="302">
                  <c:v>3.1772027</c:v>
                </c:pt>
                <c:pt idx="303">
                  <c:v>3.1772027</c:v>
                </c:pt>
                <c:pt idx="304">
                  <c:v>3.1772027</c:v>
                </c:pt>
                <c:pt idx="305">
                  <c:v>2.1716073</c:v>
                </c:pt>
                <c:pt idx="306">
                  <c:v>2.1716073</c:v>
                </c:pt>
                <c:pt idx="307">
                  <c:v>2.1716073</c:v>
                </c:pt>
                <c:pt idx="308">
                  <c:v>2.126116</c:v>
                </c:pt>
                <c:pt idx="309">
                  <c:v>2.126116</c:v>
                </c:pt>
                <c:pt idx="310">
                  <c:v>2.126116</c:v>
                </c:pt>
                <c:pt idx="311">
                  <c:v>2.4445546</c:v>
                </c:pt>
                <c:pt idx="312">
                  <c:v>2.4445546</c:v>
                </c:pt>
                <c:pt idx="313">
                  <c:v>2.4445546</c:v>
                </c:pt>
                <c:pt idx="314">
                  <c:v>2.82285</c:v>
                </c:pt>
                <c:pt idx="315">
                  <c:v>2.82285</c:v>
                </c:pt>
                <c:pt idx="316">
                  <c:v>1.637684</c:v>
                </c:pt>
                <c:pt idx="317">
                  <c:v>1.637684</c:v>
                </c:pt>
                <c:pt idx="318">
                  <c:v>1.637684</c:v>
                </c:pt>
                <c:pt idx="319">
                  <c:v>1.733455</c:v>
                </c:pt>
                <c:pt idx="320">
                  <c:v>1.733455</c:v>
                </c:pt>
                <c:pt idx="321">
                  <c:v>1.733455</c:v>
                </c:pt>
                <c:pt idx="322">
                  <c:v>2.19555</c:v>
                </c:pt>
                <c:pt idx="323">
                  <c:v>2.19555</c:v>
                </c:pt>
                <c:pt idx="324">
                  <c:v>2.19555</c:v>
                </c:pt>
                <c:pt idx="325">
                  <c:v>3.6297207</c:v>
                </c:pt>
                <c:pt idx="326">
                  <c:v>3.6297207</c:v>
                </c:pt>
                <c:pt idx="327">
                  <c:v>3.6297207</c:v>
                </c:pt>
                <c:pt idx="328">
                  <c:v>3.545921</c:v>
                </c:pt>
                <c:pt idx="329">
                  <c:v>3.545921</c:v>
                </c:pt>
                <c:pt idx="330">
                  <c:v>3.545921</c:v>
                </c:pt>
                <c:pt idx="331">
                  <c:v>2.6289136</c:v>
                </c:pt>
                <c:pt idx="332">
                  <c:v>2.6289136</c:v>
                </c:pt>
                <c:pt idx="333">
                  <c:v>2.6289136</c:v>
                </c:pt>
                <c:pt idx="334">
                  <c:v>2.1668186</c:v>
                </c:pt>
                <c:pt idx="335">
                  <c:v>2.1668186</c:v>
                </c:pt>
                <c:pt idx="336">
                  <c:v>2.1668186</c:v>
                </c:pt>
                <c:pt idx="337">
                  <c:v>0.86912173</c:v>
                </c:pt>
                <c:pt idx="338">
                  <c:v>0.86912173</c:v>
                </c:pt>
                <c:pt idx="339">
                  <c:v>0.86912173</c:v>
                </c:pt>
                <c:pt idx="340">
                  <c:v>-0.071828246</c:v>
                </c:pt>
                <c:pt idx="341">
                  <c:v>-0.071828246</c:v>
                </c:pt>
                <c:pt idx="342">
                  <c:v>0.24900457</c:v>
                </c:pt>
                <c:pt idx="343">
                  <c:v>0.24900457</c:v>
                </c:pt>
                <c:pt idx="344">
                  <c:v>0.24900457</c:v>
                </c:pt>
                <c:pt idx="345">
                  <c:v>0.071828246</c:v>
                </c:pt>
                <c:pt idx="346">
                  <c:v>0.071828246</c:v>
                </c:pt>
                <c:pt idx="347">
                  <c:v>0.071828246</c:v>
                </c:pt>
                <c:pt idx="348">
                  <c:v>0.57462597</c:v>
                </c:pt>
                <c:pt idx="349">
                  <c:v>0.57462597</c:v>
                </c:pt>
                <c:pt idx="350">
                  <c:v>0.57462597</c:v>
                </c:pt>
                <c:pt idx="351">
                  <c:v>0.74222517</c:v>
                </c:pt>
                <c:pt idx="352">
                  <c:v>0.74222517</c:v>
                </c:pt>
                <c:pt idx="353">
                  <c:v>0.74222517</c:v>
                </c:pt>
                <c:pt idx="354">
                  <c:v>4.9154463</c:v>
                </c:pt>
                <c:pt idx="355">
                  <c:v>4.9154463</c:v>
                </c:pt>
                <c:pt idx="356">
                  <c:v>4.9154463</c:v>
                </c:pt>
                <c:pt idx="357">
                  <c:v>1.960911</c:v>
                </c:pt>
                <c:pt idx="358">
                  <c:v>1.960911</c:v>
                </c:pt>
                <c:pt idx="359">
                  <c:v>1.960911</c:v>
                </c:pt>
                <c:pt idx="360">
                  <c:v>2.1213274</c:v>
                </c:pt>
                <c:pt idx="361">
                  <c:v>2.1213274</c:v>
                </c:pt>
                <c:pt idx="362">
                  <c:v>1.7717633</c:v>
                </c:pt>
                <c:pt idx="363">
                  <c:v>1.7717633</c:v>
                </c:pt>
                <c:pt idx="364">
                  <c:v>1.7717633</c:v>
                </c:pt>
                <c:pt idx="365">
                  <c:v>1.5036045</c:v>
                </c:pt>
                <c:pt idx="366">
                  <c:v>1.5036045</c:v>
                </c:pt>
                <c:pt idx="367">
                  <c:v>1.5036045</c:v>
                </c:pt>
                <c:pt idx="368">
                  <c:v>1.1899546</c:v>
                </c:pt>
                <c:pt idx="369">
                  <c:v>1.1899546</c:v>
                </c:pt>
                <c:pt idx="370">
                  <c:v>1.1899546</c:v>
                </c:pt>
                <c:pt idx="371">
                  <c:v>0.94573855</c:v>
                </c:pt>
                <c:pt idx="372">
                  <c:v>0.94573855</c:v>
                </c:pt>
                <c:pt idx="373">
                  <c:v>0.94573855</c:v>
                </c:pt>
                <c:pt idx="374">
                  <c:v>1.9752767</c:v>
                </c:pt>
                <c:pt idx="375">
                  <c:v>1.9752767</c:v>
                </c:pt>
                <c:pt idx="376">
                  <c:v>1.9752767</c:v>
                </c:pt>
                <c:pt idx="377">
                  <c:v>1.9752767</c:v>
                </c:pt>
                <c:pt idx="378">
                  <c:v>3.2107224</c:v>
                </c:pt>
                <c:pt idx="379">
                  <c:v>3.2107224</c:v>
                </c:pt>
                <c:pt idx="380">
                  <c:v>3.2107224</c:v>
                </c:pt>
                <c:pt idx="381">
                  <c:v>1.5730386</c:v>
                </c:pt>
                <c:pt idx="382">
                  <c:v>1.5730386</c:v>
                </c:pt>
                <c:pt idx="383">
                  <c:v>1.5730386</c:v>
                </c:pt>
                <c:pt idx="384">
                  <c:v>0.9505271</c:v>
                </c:pt>
                <c:pt idx="385">
                  <c:v>0.9505271</c:v>
                </c:pt>
                <c:pt idx="386">
                  <c:v>0.9505271</c:v>
                </c:pt>
                <c:pt idx="387">
                  <c:v>1.4341706</c:v>
                </c:pt>
                <c:pt idx="388">
                  <c:v>1.4341706</c:v>
                </c:pt>
                <c:pt idx="389">
                  <c:v>0.28252444</c:v>
                </c:pt>
                <c:pt idx="390">
                  <c:v>0.28252444</c:v>
                </c:pt>
                <c:pt idx="391">
                  <c:v>0.28252444</c:v>
                </c:pt>
                <c:pt idx="392">
                  <c:v>-0.45012367</c:v>
                </c:pt>
                <c:pt idx="393">
                  <c:v>-0.45012367</c:v>
                </c:pt>
                <c:pt idx="394">
                  <c:v>-0.45012367</c:v>
                </c:pt>
                <c:pt idx="395">
                  <c:v>0.17957062</c:v>
                </c:pt>
                <c:pt idx="396">
                  <c:v>0.17957062</c:v>
                </c:pt>
                <c:pt idx="397">
                  <c:v>0.17957062</c:v>
                </c:pt>
                <c:pt idx="398">
                  <c:v>0.38068968</c:v>
                </c:pt>
                <c:pt idx="399">
                  <c:v>0.38068968</c:v>
                </c:pt>
                <c:pt idx="400">
                  <c:v>0.38068968</c:v>
                </c:pt>
                <c:pt idx="401">
                  <c:v>1.6712039</c:v>
                </c:pt>
                <c:pt idx="402">
                  <c:v>1.6712039</c:v>
                </c:pt>
                <c:pt idx="403">
                  <c:v>1.6712039</c:v>
                </c:pt>
                <c:pt idx="404">
                  <c:v>4.6544704</c:v>
                </c:pt>
                <c:pt idx="405">
                  <c:v>4.6544704</c:v>
                </c:pt>
                <c:pt idx="406">
                  <c:v>4.410254</c:v>
                </c:pt>
                <c:pt idx="407">
                  <c:v>2.4206119</c:v>
                </c:pt>
                <c:pt idx="408">
                  <c:v>2.4206119</c:v>
                </c:pt>
                <c:pt idx="409">
                  <c:v>1.7143008</c:v>
                </c:pt>
                <c:pt idx="410">
                  <c:v>1.7143008</c:v>
                </c:pt>
                <c:pt idx="411">
                  <c:v>1.7143008</c:v>
                </c:pt>
                <c:pt idx="412">
                  <c:v>1.1037607</c:v>
                </c:pt>
                <c:pt idx="413">
                  <c:v>1.1037607</c:v>
                </c:pt>
                <c:pt idx="414">
                  <c:v>1.1037607</c:v>
                </c:pt>
                <c:pt idx="415">
                  <c:v>1.2474172</c:v>
                </c:pt>
                <c:pt idx="416">
                  <c:v>1.2474172</c:v>
                </c:pt>
                <c:pt idx="417">
                  <c:v>1.2474172</c:v>
                </c:pt>
                <c:pt idx="418">
                  <c:v>0.8547561</c:v>
                </c:pt>
                <c:pt idx="419">
                  <c:v>0.8547561</c:v>
                </c:pt>
                <c:pt idx="420">
                  <c:v>0.8547561</c:v>
                </c:pt>
                <c:pt idx="421">
                  <c:v>1.7550035</c:v>
                </c:pt>
                <c:pt idx="422">
                  <c:v>1.7550035</c:v>
                </c:pt>
                <c:pt idx="423">
                  <c:v>1.7550035</c:v>
                </c:pt>
                <c:pt idx="424">
                  <c:v>2.473286</c:v>
                </c:pt>
                <c:pt idx="425">
                  <c:v>2.473286</c:v>
                </c:pt>
                <c:pt idx="426">
                  <c:v>2.473286</c:v>
                </c:pt>
                <c:pt idx="427">
                  <c:v>2.727079</c:v>
                </c:pt>
                <c:pt idx="428">
                  <c:v>2.727079</c:v>
                </c:pt>
                <c:pt idx="429">
                  <c:v>2.727079</c:v>
                </c:pt>
                <c:pt idx="430">
                  <c:v>3.4238129</c:v>
                </c:pt>
                <c:pt idx="431">
                  <c:v>3.4238129</c:v>
                </c:pt>
                <c:pt idx="432">
                  <c:v>1.6185298</c:v>
                </c:pt>
                <c:pt idx="433">
                  <c:v>1.6185298</c:v>
                </c:pt>
                <c:pt idx="434">
                  <c:v>1.6185298</c:v>
                </c:pt>
                <c:pt idx="435">
                  <c:v>-0.5602603</c:v>
                </c:pt>
                <c:pt idx="436">
                  <c:v>-0.5602603</c:v>
                </c:pt>
                <c:pt idx="437">
                  <c:v>-0.5602603</c:v>
                </c:pt>
                <c:pt idx="438">
                  <c:v>0.723071</c:v>
                </c:pt>
                <c:pt idx="439">
                  <c:v>0.723071</c:v>
                </c:pt>
                <c:pt idx="440">
                  <c:v>0.723071</c:v>
                </c:pt>
                <c:pt idx="441">
                  <c:v>1.8962656</c:v>
                </c:pt>
                <c:pt idx="442">
                  <c:v>1.8962656</c:v>
                </c:pt>
                <c:pt idx="443">
                  <c:v>1.8962656</c:v>
                </c:pt>
                <c:pt idx="444">
                  <c:v>0.6392714</c:v>
                </c:pt>
                <c:pt idx="445">
                  <c:v>0.6392714</c:v>
                </c:pt>
                <c:pt idx="446">
                  <c:v>0.600963</c:v>
                </c:pt>
                <c:pt idx="447">
                  <c:v>0.600963</c:v>
                </c:pt>
                <c:pt idx="448">
                  <c:v>0.600963</c:v>
                </c:pt>
                <c:pt idx="449">
                  <c:v>1.3743137</c:v>
                </c:pt>
                <c:pt idx="450">
                  <c:v>1.3743137</c:v>
                </c:pt>
                <c:pt idx="451">
                  <c:v>1.3743137</c:v>
                </c:pt>
                <c:pt idx="452">
                  <c:v>1.8579572</c:v>
                </c:pt>
                <c:pt idx="453">
                  <c:v>1.8579572</c:v>
                </c:pt>
                <c:pt idx="454">
                  <c:v>1.8579572</c:v>
                </c:pt>
                <c:pt idx="455">
                  <c:v>1.6592325</c:v>
                </c:pt>
                <c:pt idx="456">
                  <c:v>1.6592325</c:v>
                </c:pt>
                <c:pt idx="457">
                  <c:v>1.6592325</c:v>
                </c:pt>
                <c:pt idx="458">
                  <c:v>1.403045</c:v>
                </c:pt>
                <c:pt idx="459">
                  <c:v>1.403045</c:v>
                </c:pt>
                <c:pt idx="460">
                  <c:v>1.403045</c:v>
                </c:pt>
                <c:pt idx="461">
                  <c:v>1.403045</c:v>
                </c:pt>
                <c:pt idx="462">
                  <c:v>2.2434354</c:v>
                </c:pt>
                <c:pt idx="463">
                  <c:v>2.2434354</c:v>
                </c:pt>
                <c:pt idx="464">
                  <c:v>2.2434354</c:v>
                </c:pt>
                <c:pt idx="465">
                  <c:v>2.52596</c:v>
                </c:pt>
                <c:pt idx="466">
                  <c:v>2.52596</c:v>
                </c:pt>
                <c:pt idx="467">
                  <c:v>2.52596</c:v>
                </c:pt>
                <c:pt idx="468">
                  <c:v>1.3144568</c:v>
                </c:pt>
                <c:pt idx="469">
                  <c:v>1.3144568</c:v>
                </c:pt>
                <c:pt idx="470">
                  <c:v>1.3144568</c:v>
                </c:pt>
                <c:pt idx="471">
                  <c:v>1.3144568</c:v>
                </c:pt>
                <c:pt idx="472">
                  <c:v>2.317658</c:v>
                </c:pt>
                <c:pt idx="473">
                  <c:v>2.317658</c:v>
                </c:pt>
                <c:pt idx="474">
                  <c:v>2.317658</c:v>
                </c:pt>
                <c:pt idx="475">
                  <c:v>4.2737803</c:v>
                </c:pt>
                <c:pt idx="476">
                  <c:v>4.2737803</c:v>
                </c:pt>
                <c:pt idx="477">
                  <c:v>4.2737803</c:v>
                </c:pt>
                <c:pt idx="478">
                  <c:v>4.2737803</c:v>
                </c:pt>
                <c:pt idx="479">
                  <c:v>3.0000262</c:v>
                </c:pt>
                <c:pt idx="480">
                  <c:v>3.0000262</c:v>
                </c:pt>
                <c:pt idx="481">
                  <c:v>3.0000262</c:v>
                </c:pt>
                <c:pt idx="482">
                  <c:v>1.3862851</c:v>
                </c:pt>
                <c:pt idx="483">
                  <c:v>1.3862851</c:v>
                </c:pt>
                <c:pt idx="484">
                  <c:v>1.3862851</c:v>
                </c:pt>
                <c:pt idx="485">
                  <c:v>1.5874043</c:v>
                </c:pt>
                <c:pt idx="486">
                  <c:v>1.5874043</c:v>
                </c:pt>
                <c:pt idx="487">
                  <c:v>1.5874043</c:v>
                </c:pt>
                <c:pt idx="488">
                  <c:v>0.6249057</c:v>
                </c:pt>
                <c:pt idx="489">
                  <c:v>0.6249057</c:v>
                </c:pt>
                <c:pt idx="490">
                  <c:v>0.6249057</c:v>
                </c:pt>
                <c:pt idx="491">
                  <c:v>0.6249057</c:v>
                </c:pt>
                <c:pt idx="492">
                  <c:v>0.70631105</c:v>
                </c:pt>
                <c:pt idx="493">
                  <c:v>0.70631105</c:v>
                </c:pt>
                <c:pt idx="494">
                  <c:v>0.70631105</c:v>
                </c:pt>
                <c:pt idx="495">
                  <c:v>-0.3304099</c:v>
                </c:pt>
                <c:pt idx="496">
                  <c:v>-0.3304099</c:v>
                </c:pt>
                <c:pt idx="497">
                  <c:v>-0.3304099</c:v>
                </c:pt>
                <c:pt idx="498">
                  <c:v>1.8100717</c:v>
                </c:pt>
                <c:pt idx="499">
                  <c:v>1.8100717</c:v>
                </c:pt>
                <c:pt idx="500">
                  <c:v>1.8100717</c:v>
                </c:pt>
                <c:pt idx="501">
                  <c:v>2.0902019</c:v>
                </c:pt>
                <c:pt idx="502">
                  <c:v>2.0902019</c:v>
                </c:pt>
                <c:pt idx="503">
                  <c:v>2.0902019</c:v>
                </c:pt>
                <c:pt idx="504">
                  <c:v>2.7342618</c:v>
                </c:pt>
                <c:pt idx="505">
                  <c:v>2.7342618</c:v>
                </c:pt>
                <c:pt idx="506">
                  <c:v>2.7342618</c:v>
                </c:pt>
                <c:pt idx="507">
                  <c:v>3.0048149</c:v>
                </c:pt>
                <c:pt idx="508">
                  <c:v>3.0048149</c:v>
                </c:pt>
                <c:pt idx="509">
                  <c:v>3.0048149</c:v>
                </c:pt>
                <c:pt idx="510">
                  <c:v>3.0048149</c:v>
                </c:pt>
                <c:pt idx="511">
                  <c:v>1.7119064</c:v>
                </c:pt>
                <c:pt idx="512">
                  <c:v>1.7119064</c:v>
                </c:pt>
                <c:pt idx="513">
                  <c:v>1.7119064</c:v>
                </c:pt>
                <c:pt idx="514">
                  <c:v>1.3264283</c:v>
                </c:pt>
                <c:pt idx="515">
                  <c:v>1.3264283</c:v>
                </c:pt>
                <c:pt idx="516">
                  <c:v>1.3264283</c:v>
                </c:pt>
                <c:pt idx="517">
                  <c:v>-0.35914123</c:v>
                </c:pt>
                <c:pt idx="518">
                  <c:v>-0.35914123</c:v>
                </c:pt>
                <c:pt idx="519">
                  <c:v>-0.35914123</c:v>
                </c:pt>
                <c:pt idx="520">
                  <c:v>0.27055305</c:v>
                </c:pt>
                <c:pt idx="521">
                  <c:v>0.27055305</c:v>
                </c:pt>
                <c:pt idx="522">
                  <c:v>0.27055305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EFA-435B-AADB-DE02A1199EF5}"/>
            </c:ext>
          </c:extLst>
        </c:ser>
        <c:ser>
          <c:idx val="1"/>
          <c:order val="1"/>
          <c:tx>
            <c:v>y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Sheet1!$B$1:$B$523</c:f>
              <c:numCache>
                <c:formatCode>General</c:formatCode>
                <c:ptCount val="523"/>
                <c:pt idx="0">
                  <c:v>4.3863115</c:v>
                </c:pt>
                <c:pt idx="1">
                  <c:v>4.225895</c:v>
                </c:pt>
                <c:pt idx="2">
                  <c:v>4.225895</c:v>
                </c:pt>
                <c:pt idx="3">
                  <c:v>4.225895</c:v>
                </c:pt>
                <c:pt idx="4">
                  <c:v>4.3695517</c:v>
                </c:pt>
                <c:pt idx="5">
                  <c:v>4.3695517</c:v>
                </c:pt>
                <c:pt idx="6">
                  <c:v>4.3695517</c:v>
                </c:pt>
                <c:pt idx="7">
                  <c:v>4.3695517</c:v>
                </c:pt>
                <c:pt idx="8">
                  <c:v>5.8228765</c:v>
                </c:pt>
                <c:pt idx="9">
                  <c:v>5.8228765</c:v>
                </c:pt>
                <c:pt idx="10">
                  <c:v>5.8228765</c:v>
                </c:pt>
                <c:pt idx="11">
                  <c:v>7.161276</c:v>
                </c:pt>
                <c:pt idx="12">
                  <c:v>7.161276</c:v>
                </c:pt>
                <c:pt idx="13">
                  <c:v>7.161276</c:v>
                </c:pt>
                <c:pt idx="14">
                  <c:v>7.161276</c:v>
                </c:pt>
                <c:pt idx="15">
                  <c:v>8.573898</c:v>
                </c:pt>
                <c:pt idx="16">
                  <c:v>8.573898</c:v>
                </c:pt>
                <c:pt idx="17">
                  <c:v>8.573898</c:v>
                </c:pt>
                <c:pt idx="18">
                  <c:v>9.294575</c:v>
                </c:pt>
                <c:pt idx="19">
                  <c:v>9.294575</c:v>
                </c:pt>
                <c:pt idx="20">
                  <c:v>9.294575</c:v>
                </c:pt>
                <c:pt idx="21">
                  <c:v>9.294575</c:v>
                </c:pt>
                <c:pt idx="22">
                  <c:v>9.337671</c:v>
                </c:pt>
                <c:pt idx="23">
                  <c:v>9.337671</c:v>
                </c:pt>
                <c:pt idx="24">
                  <c:v>9.337671</c:v>
                </c:pt>
                <c:pt idx="25">
                  <c:v>9.553157</c:v>
                </c:pt>
                <c:pt idx="26">
                  <c:v>9.553157</c:v>
                </c:pt>
                <c:pt idx="27">
                  <c:v>9.553157</c:v>
                </c:pt>
                <c:pt idx="28">
                  <c:v>9.553157</c:v>
                </c:pt>
                <c:pt idx="29">
                  <c:v>9.926663</c:v>
                </c:pt>
                <c:pt idx="30">
                  <c:v>9.926663</c:v>
                </c:pt>
                <c:pt idx="31">
                  <c:v>9.926663</c:v>
                </c:pt>
                <c:pt idx="32">
                  <c:v>8.277008</c:v>
                </c:pt>
                <c:pt idx="33">
                  <c:v>8.277008</c:v>
                </c:pt>
                <c:pt idx="34">
                  <c:v>8.277008</c:v>
                </c:pt>
                <c:pt idx="35">
                  <c:v>8.277008</c:v>
                </c:pt>
                <c:pt idx="36">
                  <c:v>8.700794</c:v>
                </c:pt>
                <c:pt idx="37">
                  <c:v>8.700794</c:v>
                </c:pt>
                <c:pt idx="38">
                  <c:v>8.700794</c:v>
                </c:pt>
                <c:pt idx="39">
                  <c:v>8.901914</c:v>
                </c:pt>
                <c:pt idx="40">
                  <c:v>8.901914</c:v>
                </c:pt>
                <c:pt idx="41">
                  <c:v>8.901914</c:v>
                </c:pt>
                <c:pt idx="42">
                  <c:v>8.901914</c:v>
                </c:pt>
                <c:pt idx="43">
                  <c:v>9.641745</c:v>
                </c:pt>
                <c:pt idx="44">
                  <c:v>9.641745</c:v>
                </c:pt>
                <c:pt idx="45">
                  <c:v>9.641745</c:v>
                </c:pt>
                <c:pt idx="46">
                  <c:v>9.591465</c:v>
                </c:pt>
                <c:pt idx="47">
                  <c:v>9.591465</c:v>
                </c:pt>
                <c:pt idx="48">
                  <c:v>9.591465</c:v>
                </c:pt>
                <c:pt idx="49">
                  <c:v>9.591465</c:v>
                </c:pt>
                <c:pt idx="50">
                  <c:v>9.4142885</c:v>
                </c:pt>
                <c:pt idx="51">
                  <c:v>9.4142885</c:v>
                </c:pt>
                <c:pt idx="52">
                  <c:v>9.4142885</c:v>
                </c:pt>
                <c:pt idx="53">
                  <c:v>9.205987</c:v>
                </c:pt>
                <c:pt idx="54">
                  <c:v>9.205987</c:v>
                </c:pt>
                <c:pt idx="55">
                  <c:v>9.205987</c:v>
                </c:pt>
                <c:pt idx="56">
                  <c:v>9.205987</c:v>
                </c:pt>
                <c:pt idx="57">
                  <c:v>9.541185</c:v>
                </c:pt>
                <c:pt idx="58">
                  <c:v>9.541185</c:v>
                </c:pt>
                <c:pt idx="59">
                  <c:v>9.541185</c:v>
                </c:pt>
                <c:pt idx="60">
                  <c:v>9.538791</c:v>
                </c:pt>
                <c:pt idx="61">
                  <c:v>9.538791</c:v>
                </c:pt>
                <c:pt idx="62">
                  <c:v>9.538791</c:v>
                </c:pt>
                <c:pt idx="63">
                  <c:v>9.538791</c:v>
                </c:pt>
                <c:pt idx="64">
                  <c:v>9.1940155</c:v>
                </c:pt>
                <c:pt idx="65">
                  <c:v>9.1940155</c:v>
                </c:pt>
                <c:pt idx="66">
                  <c:v>9.1940155</c:v>
                </c:pt>
                <c:pt idx="67">
                  <c:v>9.366403</c:v>
                </c:pt>
                <c:pt idx="68">
                  <c:v>9.366403</c:v>
                </c:pt>
                <c:pt idx="69">
                  <c:v>9.366403</c:v>
                </c:pt>
                <c:pt idx="70">
                  <c:v>9.366403</c:v>
                </c:pt>
                <c:pt idx="71">
                  <c:v>9.2419</c:v>
                </c:pt>
                <c:pt idx="72">
                  <c:v>9.2419</c:v>
                </c:pt>
                <c:pt idx="73">
                  <c:v>9.2419</c:v>
                </c:pt>
                <c:pt idx="74">
                  <c:v>9.268238</c:v>
                </c:pt>
                <c:pt idx="75">
                  <c:v>9.268238</c:v>
                </c:pt>
                <c:pt idx="76">
                  <c:v>9.268238</c:v>
                </c:pt>
                <c:pt idx="77">
                  <c:v>9.268238</c:v>
                </c:pt>
                <c:pt idx="78">
                  <c:v>9.838076</c:v>
                </c:pt>
                <c:pt idx="79">
                  <c:v>9.838076</c:v>
                </c:pt>
                <c:pt idx="80">
                  <c:v>9.838076</c:v>
                </c:pt>
                <c:pt idx="81">
                  <c:v>9.991309</c:v>
                </c:pt>
                <c:pt idx="82">
                  <c:v>9.991309</c:v>
                </c:pt>
                <c:pt idx="83">
                  <c:v>9.991309</c:v>
                </c:pt>
                <c:pt idx="84">
                  <c:v>9.991309</c:v>
                </c:pt>
                <c:pt idx="85">
                  <c:v>9.744699</c:v>
                </c:pt>
                <c:pt idx="86">
                  <c:v>9.744699</c:v>
                </c:pt>
                <c:pt idx="87">
                  <c:v>9.744699</c:v>
                </c:pt>
                <c:pt idx="88">
                  <c:v>9.402317</c:v>
                </c:pt>
                <c:pt idx="89">
                  <c:v>9.402317</c:v>
                </c:pt>
                <c:pt idx="90">
                  <c:v>9.402317</c:v>
                </c:pt>
                <c:pt idx="91">
                  <c:v>9.402317</c:v>
                </c:pt>
                <c:pt idx="92">
                  <c:v>9.454991</c:v>
                </c:pt>
                <c:pt idx="93">
                  <c:v>9.454991</c:v>
                </c:pt>
                <c:pt idx="94">
                  <c:v>9.454991</c:v>
                </c:pt>
                <c:pt idx="95">
                  <c:v>9.591465</c:v>
                </c:pt>
                <c:pt idx="96">
                  <c:v>9.591465</c:v>
                </c:pt>
                <c:pt idx="97">
                  <c:v>9.591465</c:v>
                </c:pt>
                <c:pt idx="98">
                  <c:v>9.591465</c:v>
                </c:pt>
                <c:pt idx="99">
                  <c:v>8.906702</c:v>
                </c:pt>
                <c:pt idx="100">
                  <c:v>8.906702</c:v>
                </c:pt>
                <c:pt idx="101">
                  <c:v>8.906702</c:v>
                </c:pt>
                <c:pt idx="102">
                  <c:v>9.462174</c:v>
                </c:pt>
                <c:pt idx="103">
                  <c:v>9.462174</c:v>
                </c:pt>
                <c:pt idx="104">
                  <c:v>9.462174</c:v>
                </c:pt>
                <c:pt idx="105">
                  <c:v>9.462174</c:v>
                </c:pt>
                <c:pt idx="106">
                  <c:v>9.771035</c:v>
                </c:pt>
                <c:pt idx="107">
                  <c:v>9.771035</c:v>
                </c:pt>
                <c:pt idx="108">
                  <c:v>9.771035</c:v>
                </c:pt>
                <c:pt idx="109">
                  <c:v>9.457385</c:v>
                </c:pt>
                <c:pt idx="110">
                  <c:v>9.457385</c:v>
                </c:pt>
                <c:pt idx="111">
                  <c:v>9.457385</c:v>
                </c:pt>
                <c:pt idx="112">
                  <c:v>9.457385</c:v>
                </c:pt>
                <c:pt idx="113">
                  <c:v>9.366403</c:v>
                </c:pt>
                <c:pt idx="114">
                  <c:v>9.366403</c:v>
                </c:pt>
                <c:pt idx="115">
                  <c:v>9.366403</c:v>
                </c:pt>
                <c:pt idx="116">
                  <c:v>9.778218</c:v>
                </c:pt>
                <c:pt idx="117">
                  <c:v>9.778218</c:v>
                </c:pt>
                <c:pt idx="118">
                  <c:v>9.778218</c:v>
                </c:pt>
                <c:pt idx="119">
                  <c:v>9.778218</c:v>
                </c:pt>
                <c:pt idx="120">
                  <c:v>9.478934</c:v>
                </c:pt>
                <c:pt idx="121">
                  <c:v>9.478934</c:v>
                </c:pt>
                <c:pt idx="122">
                  <c:v>9.478934</c:v>
                </c:pt>
                <c:pt idx="123">
                  <c:v>9.445415</c:v>
                </c:pt>
                <c:pt idx="124">
                  <c:v>9.445415</c:v>
                </c:pt>
                <c:pt idx="125">
                  <c:v>9.445415</c:v>
                </c:pt>
                <c:pt idx="126">
                  <c:v>9.445415</c:v>
                </c:pt>
                <c:pt idx="127">
                  <c:v>9.273026</c:v>
                </c:pt>
                <c:pt idx="128">
                  <c:v>9.273026</c:v>
                </c:pt>
                <c:pt idx="129">
                  <c:v>9.273026</c:v>
                </c:pt>
                <c:pt idx="130">
                  <c:v>9.737515</c:v>
                </c:pt>
                <c:pt idx="131">
                  <c:v>9.737515</c:v>
                </c:pt>
                <c:pt idx="132">
                  <c:v>9.737515</c:v>
                </c:pt>
                <c:pt idx="133">
                  <c:v>9.737515</c:v>
                </c:pt>
                <c:pt idx="134">
                  <c:v>9.330489</c:v>
                </c:pt>
                <c:pt idx="135">
                  <c:v>9.330489</c:v>
                </c:pt>
                <c:pt idx="136">
                  <c:v>9.330489</c:v>
                </c:pt>
                <c:pt idx="137">
                  <c:v>9.330489</c:v>
                </c:pt>
                <c:pt idx="138">
                  <c:v>9.929058</c:v>
                </c:pt>
                <c:pt idx="139">
                  <c:v>9.929058</c:v>
                </c:pt>
                <c:pt idx="140">
                  <c:v>9.929058</c:v>
                </c:pt>
                <c:pt idx="141">
                  <c:v>9.684841</c:v>
                </c:pt>
                <c:pt idx="142">
                  <c:v>9.684841</c:v>
                </c:pt>
                <c:pt idx="143">
                  <c:v>9.684841</c:v>
                </c:pt>
                <c:pt idx="144">
                  <c:v>9.684841</c:v>
                </c:pt>
                <c:pt idx="145">
                  <c:v>9.517242</c:v>
                </c:pt>
                <c:pt idx="146">
                  <c:v>9.517242</c:v>
                </c:pt>
                <c:pt idx="147">
                  <c:v>9.517242</c:v>
                </c:pt>
                <c:pt idx="148">
                  <c:v>9.727939</c:v>
                </c:pt>
                <c:pt idx="149">
                  <c:v>9.727939</c:v>
                </c:pt>
                <c:pt idx="150">
                  <c:v>9.727939</c:v>
                </c:pt>
                <c:pt idx="151">
                  <c:v>9.727939</c:v>
                </c:pt>
                <c:pt idx="152">
                  <c:v>9.141341</c:v>
                </c:pt>
                <c:pt idx="153">
                  <c:v>9.141341</c:v>
                </c:pt>
                <c:pt idx="154">
                  <c:v>9.141341</c:v>
                </c:pt>
                <c:pt idx="155">
                  <c:v>8.494887</c:v>
                </c:pt>
                <c:pt idx="156">
                  <c:v>8.494887</c:v>
                </c:pt>
                <c:pt idx="157">
                  <c:v>8.494887</c:v>
                </c:pt>
                <c:pt idx="158">
                  <c:v>8.494887</c:v>
                </c:pt>
                <c:pt idx="159">
                  <c:v>9.4142885</c:v>
                </c:pt>
                <c:pt idx="160">
                  <c:v>9.4142885</c:v>
                </c:pt>
                <c:pt idx="161">
                  <c:v>9.246689</c:v>
                </c:pt>
                <c:pt idx="162">
                  <c:v>9.246689</c:v>
                </c:pt>
                <c:pt idx="163">
                  <c:v>9.246689</c:v>
                </c:pt>
                <c:pt idx="164">
                  <c:v>9.90272</c:v>
                </c:pt>
                <c:pt idx="165">
                  <c:v>9.90272</c:v>
                </c:pt>
                <c:pt idx="166">
                  <c:v>9.90272</c:v>
                </c:pt>
                <c:pt idx="167">
                  <c:v>9.469357</c:v>
                </c:pt>
                <c:pt idx="168">
                  <c:v>9.469357</c:v>
                </c:pt>
                <c:pt idx="169">
                  <c:v>9.469357</c:v>
                </c:pt>
                <c:pt idx="170">
                  <c:v>9.462174</c:v>
                </c:pt>
                <c:pt idx="171">
                  <c:v>9.462174</c:v>
                </c:pt>
                <c:pt idx="172">
                  <c:v>9.462174</c:v>
                </c:pt>
                <c:pt idx="173">
                  <c:v>9.929058</c:v>
                </c:pt>
                <c:pt idx="174">
                  <c:v>9.929058</c:v>
                </c:pt>
                <c:pt idx="175">
                  <c:v>9.653716</c:v>
                </c:pt>
                <c:pt idx="176">
                  <c:v>9.653716</c:v>
                </c:pt>
                <c:pt idx="177">
                  <c:v>9.653716</c:v>
                </c:pt>
                <c:pt idx="178">
                  <c:v>9.538791</c:v>
                </c:pt>
                <c:pt idx="179">
                  <c:v>9.538791</c:v>
                </c:pt>
                <c:pt idx="180">
                  <c:v>9.538791</c:v>
                </c:pt>
                <c:pt idx="181">
                  <c:v>9.615408</c:v>
                </c:pt>
                <c:pt idx="182">
                  <c:v>9.615408</c:v>
                </c:pt>
                <c:pt idx="183">
                  <c:v>9.615408</c:v>
                </c:pt>
                <c:pt idx="184">
                  <c:v>9.881172</c:v>
                </c:pt>
                <c:pt idx="185">
                  <c:v>9.881172</c:v>
                </c:pt>
                <c:pt idx="186">
                  <c:v>9.881172</c:v>
                </c:pt>
                <c:pt idx="187">
                  <c:v>9.574705</c:v>
                </c:pt>
                <c:pt idx="188">
                  <c:v>9.574705</c:v>
                </c:pt>
                <c:pt idx="189">
                  <c:v>9.574705</c:v>
                </c:pt>
                <c:pt idx="190">
                  <c:v>9.943423</c:v>
                </c:pt>
                <c:pt idx="191">
                  <c:v>9.943423</c:v>
                </c:pt>
                <c:pt idx="192">
                  <c:v>9.943423</c:v>
                </c:pt>
                <c:pt idx="193">
                  <c:v>9.711179</c:v>
                </c:pt>
                <c:pt idx="194">
                  <c:v>9.711179</c:v>
                </c:pt>
                <c:pt idx="195">
                  <c:v>9.711179</c:v>
                </c:pt>
                <c:pt idx="196">
                  <c:v>9.703996</c:v>
                </c:pt>
                <c:pt idx="197">
                  <c:v>9.703996</c:v>
                </c:pt>
                <c:pt idx="198">
                  <c:v>9.703996</c:v>
                </c:pt>
                <c:pt idx="199">
                  <c:v>9.296969</c:v>
                </c:pt>
                <c:pt idx="200">
                  <c:v>9.296969</c:v>
                </c:pt>
                <c:pt idx="201">
                  <c:v>9.296969</c:v>
                </c:pt>
                <c:pt idx="202">
                  <c:v>9.452597</c:v>
                </c:pt>
                <c:pt idx="203">
                  <c:v>9.452597</c:v>
                </c:pt>
                <c:pt idx="204">
                  <c:v>9.452597</c:v>
                </c:pt>
                <c:pt idx="205">
                  <c:v>8.990502</c:v>
                </c:pt>
                <c:pt idx="206">
                  <c:v>8.990502</c:v>
                </c:pt>
                <c:pt idx="207">
                  <c:v>9.074302</c:v>
                </c:pt>
                <c:pt idx="208">
                  <c:v>9.074302</c:v>
                </c:pt>
                <c:pt idx="209">
                  <c:v>9.074302</c:v>
                </c:pt>
                <c:pt idx="210">
                  <c:v>9.234718</c:v>
                </c:pt>
                <c:pt idx="211">
                  <c:v>9.234718</c:v>
                </c:pt>
                <c:pt idx="212">
                  <c:v>9.234718</c:v>
                </c:pt>
                <c:pt idx="213">
                  <c:v>9.464568</c:v>
                </c:pt>
                <c:pt idx="214">
                  <c:v>9.464568</c:v>
                </c:pt>
                <c:pt idx="215">
                  <c:v>9.464568</c:v>
                </c:pt>
                <c:pt idx="216">
                  <c:v>9.584282</c:v>
                </c:pt>
                <c:pt idx="217">
                  <c:v>9.584282</c:v>
                </c:pt>
                <c:pt idx="218">
                  <c:v>9.584282</c:v>
                </c:pt>
                <c:pt idx="219">
                  <c:v>9.4932995</c:v>
                </c:pt>
                <c:pt idx="220">
                  <c:v>9.4932995</c:v>
                </c:pt>
                <c:pt idx="221">
                  <c:v>9.4932995</c:v>
                </c:pt>
                <c:pt idx="222">
                  <c:v>9.974549</c:v>
                </c:pt>
                <c:pt idx="223">
                  <c:v>9.974549</c:v>
                </c:pt>
                <c:pt idx="224">
                  <c:v>9.974549</c:v>
                </c:pt>
                <c:pt idx="225">
                  <c:v>9.378374</c:v>
                </c:pt>
                <c:pt idx="226">
                  <c:v>9.378374</c:v>
                </c:pt>
                <c:pt idx="227">
                  <c:v>9.378374</c:v>
                </c:pt>
                <c:pt idx="228">
                  <c:v>9.402317</c:v>
                </c:pt>
                <c:pt idx="229">
                  <c:v>9.402317</c:v>
                </c:pt>
                <c:pt idx="230">
                  <c:v>9.478934</c:v>
                </c:pt>
                <c:pt idx="231">
                  <c:v>9.47654</c:v>
                </c:pt>
                <c:pt idx="232">
                  <c:v>9.47654</c:v>
                </c:pt>
                <c:pt idx="233">
                  <c:v>9.517242</c:v>
                </c:pt>
                <c:pt idx="234">
                  <c:v>9.517242</c:v>
                </c:pt>
                <c:pt idx="235">
                  <c:v>9.517242</c:v>
                </c:pt>
                <c:pt idx="236">
                  <c:v>9.565128</c:v>
                </c:pt>
                <c:pt idx="237">
                  <c:v>9.565128</c:v>
                </c:pt>
                <c:pt idx="238">
                  <c:v>9.565128</c:v>
                </c:pt>
                <c:pt idx="239">
                  <c:v>9.711179</c:v>
                </c:pt>
                <c:pt idx="240">
                  <c:v>9.711179</c:v>
                </c:pt>
                <c:pt idx="241">
                  <c:v>9.711179</c:v>
                </c:pt>
                <c:pt idx="242">
                  <c:v>10.058349</c:v>
                </c:pt>
                <c:pt idx="243">
                  <c:v>10.058349</c:v>
                </c:pt>
                <c:pt idx="244">
                  <c:v>10.058349</c:v>
                </c:pt>
                <c:pt idx="245">
                  <c:v>9.603436</c:v>
                </c:pt>
                <c:pt idx="246">
                  <c:v>9.603436</c:v>
                </c:pt>
                <c:pt idx="247">
                  <c:v>9.603436</c:v>
                </c:pt>
                <c:pt idx="248">
                  <c:v>8.935433</c:v>
                </c:pt>
                <c:pt idx="249">
                  <c:v>8.935433</c:v>
                </c:pt>
                <c:pt idx="250">
                  <c:v>8.935433</c:v>
                </c:pt>
                <c:pt idx="251">
                  <c:v>9.170073</c:v>
                </c:pt>
                <c:pt idx="252">
                  <c:v>9.170073</c:v>
                </c:pt>
                <c:pt idx="253">
                  <c:v>9.170073</c:v>
                </c:pt>
                <c:pt idx="254">
                  <c:v>8.648121</c:v>
                </c:pt>
                <c:pt idx="255">
                  <c:v>8.648121</c:v>
                </c:pt>
                <c:pt idx="256">
                  <c:v>8.995291</c:v>
                </c:pt>
                <c:pt idx="257">
                  <c:v>9.378374</c:v>
                </c:pt>
                <c:pt idx="258">
                  <c:v>9.378374</c:v>
                </c:pt>
                <c:pt idx="259">
                  <c:v>9.115005</c:v>
                </c:pt>
                <c:pt idx="260">
                  <c:v>9.115005</c:v>
                </c:pt>
                <c:pt idx="261">
                  <c:v>9.115005</c:v>
                </c:pt>
                <c:pt idx="262">
                  <c:v>9.155706</c:v>
                </c:pt>
                <c:pt idx="263">
                  <c:v>9.155706</c:v>
                </c:pt>
                <c:pt idx="264">
                  <c:v>9.155706</c:v>
                </c:pt>
                <c:pt idx="265">
                  <c:v>9.608225</c:v>
                </c:pt>
                <c:pt idx="266">
                  <c:v>9.608225</c:v>
                </c:pt>
                <c:pt idx="267">
                  <c:v>9.608225</c:v>
                </c:pt>
                <c:pt idx="268">
                  <c:v>9.155706</c:v>
                </c:pt>
                <c:pt idx="269">
                  <c:v>9.155706</c:v>
                </c:pt>
                <c:pt idx="270">
                  <c:v>9.155706</c:v>
                </c:pt>
                <c:pt idx="271">
                  <c:v>9.682447</c:v>
                </c:pt>
                <c:pt idx="272">
                  <c:v>9.682447</c:v>
                </c:pt>
                <c:pt idx="273">
                  <c:v>9.682447</c:v>
                </c:pt>
                <c:pt idx="274">
                  <c:v>9.337671</c:v>
                </c:pt>
                <c:pt idx="275">
                  <c:v>9.337671</c:v>
                </c:pt>
                <c:pt idx="276">
                  <c:v>9.337671</c:v>
                </c:pt>
                <c:pt idx="277">
                  <c:v>9.184438</c:v>
                </c:pt>
                <c:pt idx="278">
                  <c:v>9.184438</c:v>
                </c:pt>
                <c:pt idx="279">
                  <c:v>9.184438</c:v>
                </c:pt>
                <c:pt idx="280">
                  <c:v>8.820508</c:v>
                </c:pt>
                <c:pt idx="281">
                  <c:v>8.820508</c:v>
                </c:pt>
                <c:pt idx="282">
                  <c:v>9.828498</c:v>
                </c:pt>
                <c:pt idx="283">
                  <c:v>9.828498</c:v>
                </c:pt>
                <c:pt idx="284">
                  <c:v>9.828498</c:v>
                </c:pt>
                <c:pt idx="285">
                  <c:v>9.318518</c:v>
                </c:pt>
                <c:pt idx="286">
                  <c:v>9.318518</c:v>
                </c:pt>
                <c:pt idx="287">
                  <c:v>9.318518</c:v>
                </c:pt>
                <c:pt idx="288">
                  <c:v>9.562734</c:v>
                </c:pt>
                <c:pt idx="289">
                  <c:v>9.562734</c:v>
                </c:pt>
                <c:pt idx="290">
                  <c:v>9.562734</c:v>
                </c:pt>
                <c:pt idx="291">
                  <c:v>9.8548355</c:v>
                </c:pt>
                <c:pt idx="292">
                  <c:v>9.8548355</c:v>
                </c:pt>
                <c:pt idx="293">
                  <c:v>9.8548355</c:v>
                </c:pt>
                <c:pt idx="294">
                  <c:v>9.653716</c:v>
                </c:pt>
                <c:pt idx="295">
                  <c:v>9.653716</c:v>
                </c:pt>
                <c:pt idx="296">
                  <c:v>9.653716</c:v>
                </c:pt>
                <c:pt idx="297">
                  <c:v>8.858817</c:v>
                </c:pt>
                <c:pt idx="298">
                  <c:v>8.858817</c:v>
                </c:pt>
                <c:pt idx="299">
                  <c:v>8.858817</c:v>
                </c:pt>
                <c:pt idx="300">
                  <c:v>9.019233</c:v>
                </c:pt>
                <c:pt idx="301">
                  <c:v>9.019233</c:v>
                </c:pt>
                <c:pt idx="302">
                  <c:v>9.316123</c:v>
                </c:pt>
                <c:pt idx="303">
                  <c:v>9.316123</c:v>
                </c:pt>
                <c:pt idx="304">
                  <c:v>9.316123</c:v>
                </c:pt>
                <c:pt idx="305">
                  <c:v>9.452597</c:v>
                </c:pt>
                <c:pt idx="306">
                  <c:v>9.452597</c:v>
                </c:pt>
                <c:pt idx="307">
                  <c:v>9.452597</c:v>
                </c:pt>
                <c:pt idx="308">
                  <c:v>9.179649</c:v>
                </c:pt>
                <c:pt idx="309">
                  <c:v>9.179649</c:v>
                </c:pt>
                <c:pt idx="310">
                  <c:v>9.179649</c:v>
                </c:pt>
                <c:pt idx="311">
                  <c:v>9.598648</c:v>
                </c:pt>
                <c:pt idx="312">
                  <c:v>9.598648</c:v>
                </c:pt>
                <c:pt idx="313">
                  <c:v>9.598648</c:v>
                </c:pt>
                <c:pt idx="314">
                  <c:v>9.730332</c:v>
                </c:pt>
                <c:pt idx="315">
                  <c:v>9.730332</c:v>
                </c:pt>
                <c:pt idx="316">
                  <c:v>8.882759</c:v>
                </c:pt>
                <c:pt idx="317">
                  <c:v>8.882759</c:v>
                </c:pt>
                <c:pt idx="318">
                  <c:v>8.882759</c:v>
                </c:pt>
                <c:pt idx="319">
                  <c:v>9.287392</c:v>
                </c:pt>
                <c:pt idx="320">
                  <c:v>9.287392</c:v>
                </c:pt>
                <c:pt idx="321">
                  <c:v>9.287392</c:v>
                </c:pt>
                <c:pt idx="322">
                  <c:v>9.498088</c:v>
                </c:pt>
                <c:pt idx="323">
                  <c:v>9.498088</c:v>
                </c:pt>
                <c:pt idx="324">
                  <c:v>9.498088</c:v>
                </c:pt>
                <c:pt idx="325">
                  <c:v>9.979338</c:v>
                </c:pt>
                <c:pt idx="326">
                  <c:v>9.979338</c:v>
                </c:pt>
                <c:pt idx="327">
                  <c:v>9.979338</c:v>
                </c:pt>
                <c:pt idx="328">
                  <c:v>9.342461</c:v>
                </c:pt>
                <c:pt idx="329">
                  <c:v>9.342461</c:v>
                </c:pt>
                <c:pt idx="330">
                  <c:v>9.342461</c:v>
                </c:pt>
                <c:pt idx="331">
                  <c:v>8.60263</c:v>
                </c:pt>
                <c:pt idx="332">
                  <c:v>8.60263</c:v>
                </c:pt>
                <c:pt idx="333">
                  <c:v>8.60263</c:v>
                </c:pt>
                <c:pt idx="334">
                  <c:v>9.323306</c:v>
                </c:pt>
                <c:pt idx="335">
                  <c:v>9.323306</c:v>
                </c:pt>
                <c:pt idx="336">
                  <c:v>9.323306</c:v>
                </c:pt>
                <c:pt idx="337">
                  <c:v>9.725544</c:v>
                </c:pt>
                <c:pt idx="338">
                  <c:v>9.725544</c:v>
                </c:pt>
                <c:pt idx="339">
                  <c:v>9.725544</c:v>
                </c:pt>
                <c:pt idx="340">
                  <c:v>9.593859</c:v>
                </c:pt>
                <c:pt idx="341">
                  <c:v>9.593859</c:v>
                </c:pt>
                <c:pt idx="342">
                  <c:v>9.75667</c:v>
                </c:pt>
                <c:pt idx="343">
                  <c:v>9.75667</c:v>
                </c:pt>
                <c:pt idx="344">
                  <c:v>9.75667</c:v>
                </c:pt>
                <c:pt idx="345">
                  <c:v>9.809344</c:v>
                </c:pt>
                <c:pt idx="346">
                  <c:v>9.809344</c:v>
                </c:pt>
                <c:pt idx="347">
                  <c:v>9.809344</c:v>
                </c:pt>
                <c:pt idx="348">
                  <c:v>9.294575</c:v>
                </c:pt>
                <c:pt idx="349">
                  <c:v>9.294575</c:v>
                </c:pt>
                <c:pt idx="350">
                  <c:v>9.294575</c:v>
                </c:pt>
                <c:pt idx="351">
                  <c:v>9.337671</c:v>
                </c:pt>
                <c:pt idx="352">
                  <c:v>9.337671</c:v>
                </c:pt>
                <c:pt idx="353">
                  <c:v>9.337671</c:v>
                </c:pt>
                <c:pt idx="354">
                  <c:v>9.526819</c:v>
                </c:pt>
                <c:pt idx="355">
                  <c:v>9.526819</c:v>
                </c:pt>
                <c:pt idx="356">
                  <c:v>9.526819</c:v>
                </c:pt>
                <c:pt idx="357">
                  <c:v>9.313729</c:v>
                </c:pt>
                <c:pt idx="358">
                  <c:v>9.313729</c:v>
                </c:pt>
                <c:pt idx="359">
                  <c:v>9.313729</c:v>
                </c:pt>
                <c:pt idx="360">
                  <c:v>9.61062</c:v>
                </c:pt>
                <c:pt idx="361">
                  <c:v>9.61062</c:v>
                </c:pt>
                <c:pt idx="362">
                  <c:v>9.591465</c:v>
                </c:pt>
                <c:pt idx="363">
                  <c:v>9.591465</c:v>
                </c:pt>
                <c:pt idx="364">
                  <c:v>9.591465</c:v>
                </c:pt>
                <c:pt idx="365">
                  <c:v>9.694419</c:v>
                </c:pt>
                <c:pt idx="366">
                  <c:v>9.694419</c:v>
                </c:pt>
                <c:pt idx="367">
                  <c:v>9.694419</c:v>
                </c:pt>
                <c:pt idx="368">
                  <c:v>9.337671</c:v>
                </c:pt>
                <c:pt idx="369">
                  <c:v>9.337671</c:v>
                </c:pt>
                <c:pt idx="370">
                  <c:v>9.337671</c:v>
                </c:pt>
                <c:pt idx="371">
                  <c:v>8.980925</c:v>
                </c:pt>
                <c:pt idx="372">
                  <c:v>8.980925</c:v>
                </c:pt>
                <c:pt idx="373">
                  <c:v>8.980925</c:v>
                </c:pt>
                <c:pt idx="374">
                  <c:v>9.668081</c:v>
                </c:pt>
                <c:pt idx="375">
                  <c:v>9.668081</c:v>
                </c:pt>
                <c:pt idx="376">
                  <c:v>9.668081</c:v>
                </c:pt>
                <c:pt idx="377">
                  <c:v>9.668081</c:v>
                </c:pt>
                <c:pt idx="378">
                  <c:v>9.557945</c:v>
                </c:pt>
                <c:pt idx="379">
                  <c:v>9.557945</c:v>
                </c:pt>
                <c:pt idx="380">
                  <c:v>9.557945</c:v>
                </c:pt>
                <c:pt idx="381">
                  <c:v>9.380769</c:v>
                </c:pt>
                <c:pt idx="382">
                  <c:v>9.380769</c:v>
                </c:pt>
                <c:pt idx="383">
                  <c:v>9.380769</c:v>
                </c:pt>
                <c:pt idx="384">
                  <c:v>9.431048</c:v>
                </c:pt>
                <c:pt idx="385">
                  <c:v>9.431048</c:v>
                </c:pt>
                <c:pt idx="386">
                  <c:v>9.431048</c:v>
                </c:pt>
                <c:pt idx="387">
                  <c:v>9.907509</c:v>
                </c:pt>
                <c:pt idx="388">
                  <c:v>9.907509</c:v>
                </c:pt>
                <c:pt idx="389">
                  <c:v>9.862018</c:v>
                </c:pt>
                <c:pt idx="390">
                  <c:v>9.862018</c:v>
                </c:pt>
                <c:pt idx="391">
                  <c:v>9.862018</c:v>
                </c:pt>
                <c:pt idx="392">
                  <c:v>9.529214</c:v>
                </c:pt>
                <c:pt idx="393">
                  <c:v>9.529214</c:v>
                </c:pt>
                <c:pt idx="394">
                  <c:v>9.529214</c:v>
                </c:pt>
                <c:pt idx="395">
                  <c:v>9.900327</c:v>
                </c:pt>
                <c:pt idx="396">
                  <c:v>9.900327</c:v>
                </c:pt>
                <c:pt idx="397">
                  <c:v>9.900327</c:v>
                </c:pt>
                <c:pt idx="398">
                  <c:v>9.428655</c:v>
                </c:pt>
                <c:pt idx="399">
                  <c:v>9.428655</c:v>
                </c:pt>
                <c:pt idx="400">
                  <c:v>9.428655</c:v>
                </c:pt>
                <c:pt idx="401">
                  <c:v>9.2490835</c:v>
                </c:pt>
                <c:pt idx="402">
                  <c:v>9.2490835</c:v>
                </c:pt>
                <c:pt idx="403">
                  <c:v>9.2490835</c:v>
                </c:pt>
                <c:pt idx="404">
                  <c:v>8.741497</c:v>
                </c:pt>
                <c:pt idx="405">
                  <c:v>8.741497</c:v>
                </c:pt>
                <c:pt idx="406">
                  <c:v>9.076695</c:v>
                </c:pt>
                <c:pt idx="407">
                  <c:v>9.016839</c:v>
                </c:pt>
                <c:pt idx="408">
                  <c:v>9.016839</c:v>
                </c:pt>
                <c:pt idx="409">
                  <c:v>9.431048</c:v>
                </c:pt>
                <c:pt idx="410">
                  <c:v>9.431048</c:v>
                </c:pt>
                <c:pt idx="411">
                  <c:v>9.431048</c:v>
                </c:pt>
                <c:pt idx="412">
                  <c:v>9.0838785</c:v>
                </c:pt>
                <c:pt idx="413">
                  <c:v>9.0838785</c:v>
                </c:pt>
                <c:pt idx="414">
                  <c:v>9.0838785</c:v>
                </c:pt>
                <c:pt idx="415">
                  <c:v>9.668081</c:v>
                </c:pt>
                <c:pt idx="416">
                  <c:v>9.668081</c:v>
                </c:pt>
                <c:pt idx="417">
                  <c:v>9.668081</c:v>
                </c:pt>
                <c:pt idx="418">
                  <c:v>9.088667</c:v>
                </c:pt>
                <c:pt idx="419">
                  <c:v>9.088667</c:v>
                </c:pt>
                <c:pt idx="420">
                  <c:v>9.088667</c:v>
                </c:pt>
                <c:pt idx="421">
                  <c:v>9.545974</c:v>
                </c:pt>
                <c:pt idx="422">
                  <c:v>9.545974</c:v>
                </c:pt>
                <c:pt idx="423">
                  <c:v>9.545974</c:v>
                </c:pt>
                <c:pt idx="424">
                  <c:v>9.330489</c:v>
                </c:pt>
                <c:pt idx="425">
                  <c:v>9.330489</c:v>
                </c:pt>
                <c:pt idx="426">
                  <c:v>9.330489</c:v>
                </c:pt>
                <c:pt idx="427">
                  <c:v>8.923462</c:v>
                </c:pt>
                <c:pt idx="428">
                  <c:v>8.923462</c:v>
                </c:pt>
                <c:pt idx="429">
                  <c:v>8.923462</c:v>
                </c:pt>
                <c:pt idx="430">
                  <c:v>9.938635</c:v>
                </c:pt>
                <c:pt idx="431">
                  <c:v>9.938635</c:v>
                </c:pt>
                <c:pt idx="432">
                  <c:v>9.519637</c:v>
                </c:pt>
                <c:pt idx="433">
                  <c:v>9.519637</c:v>
                </c:pt>
                <c:pt idx="434">
                  <c:v>9.519637</c:v>
                </c:pt>
                <c:pt idx="435">
                  <c:v>9.42626</c:v>
                </c:pt>
                <c:pt idx="436">
                  <c:v>9.42626</c:v>
                </c:pt>
                <c:pt idx="437">
                  <c:v>9.42626</c:v>
                </c:pt>
                <c:pt idx="438">
                  <c:v>9.73991</c:v>
                </c:pt>
                <c:pt idx="439">
                  <c:v>9.73991</c:v>
                </c:pt>
                <c:pt idx="440">
                  <c:v>9.73991</c:v>
                </c:pt>
                <c:pt idx="441">
                  <c:v>9.541185</c:v>
                </c:pt>
                <c:pt idx="442">
                  <c:v>9.541185</c:v>
                </c:pt>
                <c:pt idx="443">
                  <c:v>9.541185</c:v>
                </c:pt>
                <c:pt idx="444">
                  <c:v>9.893144</c:v>
                </c:pt>
                <c:pt idx="445">
                  <c:v>9.893144</c:v>
                </c:pt>
                <c:pt idx="446">
                  <c:v>9.306546</c:v>
                </c:pt>
                <c:pt idx="447">
                  <c:v>9.306546</c:v>
                </c:pt>
                <c:pt idx="448">
                  <c:v>9.306546</c:v>
                </c:pt>
                <c:pt idx="449">
                  <c:v>8.822903</c:v>
                </c:pt>
                <c:pt idx="450">
                  <c:v>8.822903</c:v>
                </c:pt>
                <c:pt idx="451">
                  <c:v>8.822903</c:v>
                </c:pt>
                <c:pt idx="452">
                  <c:v>9.421472</c:v>
                </c:pt>
                <c:pt idx="453">
                  <c:v>9.421472</c:v>
                </c:pt>
                <c:pt idx="454">
                  <c:v>9.421472</c:v>
                </c:pt>
                <c:pt idx="455">
                  <c:v>8.894731</c:v>
                </c:pt>
                <c:pt idx="456">
                  <c:v>8.894731</c:v>
                </c:pt>
                <c:pt idx="457">
                  <c:v>8.894731</c:v>
                </c:pt>
                <c:pt idx="458">
                  <c:v>9.225141</c:v>
                </c:pt>
                <c:pt idx="459">
                  <c:v>9.225141</c:v>
                </c:pt>
                <c:pt idx="460">
                  <c:v>9.225141</c:v>
                </c:pt>
                <c:pt idx="461">
                  <c:v>9.225141</c:v>
                </c:pt>
                <c:pt idx="462">
                  <c:v>9.433443</c:v>
                </c:pt>
                <c:pt idx="463">
                  <c:v>9.433443</c:v>
                </c:pt>
                <c:pt idx="464">
                  <c:v>9.433443</c:v>
                </c:pt>
                <c:pt idx="465">
                  <c:v>9.73991</c:v>
                </c:pt>
                <c:pt idx="466">
                  <c:v>9.73991</c:v>
                </c:pt>
                <c:pt idx="467">
                  <c:v>9.73991</c:v>
                </c:pt>
                <c:pt idx="468">
                  <c:v>9.014444</c:v>
                </c:pt>
                <c:pt idx="469">
                  <c:v>9.014444</c:v>
                </c:pt>
                <c:pt idx="470">
                  <c:v>9.014444</c:v>
                </c:pt>
                <c:pt idx="471">
                  <c:v>9.014444</c:v>
                </c:pt>
                <c:pt idx="472">
                  <c:v>9.205987</c:v>
                </c:pt>
                <c:pt idx="473">
                  <c:v>9.205987</c:v>
                </c:pt>
                <c:pt idx="474">
                  <c:v>9.205987</c:v>
                </c:pt>
                <c:pt idx="475">
                  <c:v>9.672871</c:v>
                </c:pt>
                <c:pt idx="476">
                  <c:v>9.672871</c:v>
                </c:pt>
                <c:pt idx="477">
                  <c:v>9.672871</c:v>
                </c:pt>
                <c:pt idx="478">
                  <c:v>9.672871</c:v>
                </c:pt>
                <c:pt idx="479">
                  <c:v>9.217958</c:v>
                </c:pt>
                <c:pt idx="480">
                  <c:v>9.217958</c:v>
                </c:pt>
                <c:pt idx="481">
                  <c:v>9.217958</c:v>
                </c:pt>
                <c:pt idx="482">
                  <c:v>9.505271</c:v>
                </c:pt>
                <c:pt idx="483">
                  <c:v>9.505271</c:v>
                </c:pt>
                <c:pt idx="484">
                  <c:v>9.505271</c:v>
                </c:pt>
                <c:pt idx="485">
                  <c:v>9.780613</c:v>
                </c:pt>
                <c:pt idx="486">
                  <c:v>9.780613</c:v>
                </c:pt>
                <c:pt idx="487">
                  <c:v>9.780613</c:v>
                </c:pt>
                <c:pt idx="488">
                  <c:v>9.660899</c:v>
                </c:pt>
                <c:pt idx="489">
                  <c:v>9.660899</c:v>
                </c:pt>
                <c:pt idx="490">
                  <c:v>9.660899</c:v>
                </c:pt>
                <c:pt idx="491">
                  <c:v>9.660899</c:v>
                </c:pt>
                <c:pt idx="492">
                  <c:v>9.2419</c:v>
                </c:pt>
                <c:pt idx="493">
                  <c:v>9.2419</c:v>
                </c:pt>
                <c:pt idx="494">
                  <c:v>9.2419</c:v>
                </c:pt>
                <c:pt idx="495">
                  <c:v>9.569917</c:v>
                </c:pt>
                <c:pt idx="496">
                  <c:v>9.569917</c:v>
                </c:pt>
                <c:pt idx="497">
                  <c:v>9.569917</c:v>
                </c:pt>
                <c:pt idx="498">
                  <c:v>9.680053</c:v>
                </c:pt>
                <c:pt idx="499">
                  <c:v>9.680053</c:v>
                </c:pt>
                <c:pt idx="500">
                  <c:v>9.680053</c:v>
                </c:pt>
                <c:pt idx="501">
                  <c:v>9.469357</c:v>
                </c:pt>
                <c:pt idx="502">
                  <c:v>9.469357</c:v>
                </c:pt>
                <c:pt idx="503">
                  <c:v>9.469357</c:v>
                </c:pt>
                <c:pt idx="504">
                  <c:v>9.141341</c:v>
                </c:pt>
                <c:pt idx="505">
                  <c:v>9.141341</c:v>
                </c:pt>
                <c:pt idx="506">
                  <c:v>9.141341</c:v>
                </c:pt>
                <c:pt idx="507">
                  <c:v>9.72315</c:v>
                </c:pt>
                <c:pt idx="508">
                  <c:v>9.72315</c:v>
                </c:pt>
                <c:pt idx="509">
                  <c:v>9.72315</c:v>
                </c:pt>
                <c:pt idx="510">
                  <c:v>9.72315</c:v>
                </c:pt>
                <c:pt idx="511">
                  <c:v>9.141341</c:v>
                </c:pt>
                <c:pt idx="512">
                  <c:v>9.141341</c:v>
                </c:pt>
                <c:pt idx="513">
                  <c:v>9.141341</c:v>
                </c:pt>
                <c:pt idx="514">
                  <c:v>9.237112</c:v>
                </c:pt>
                <c:pt idx="515">
                  <c:v>9.237112</c:v>
                </c:pt>
                <c:pt idx="516">
                  <c:v>9.237112</c:v>
                </c:pt>
                <c:pt idx="517">
                  <c:v>7.7694216</c:v>
                </c:pt>
                <c:pt idx="518">
                  <c:v>7.7694216</c:v>
                </c:pt>
                <c:pt idx="519">
                  <c:v>7.7694216</c:v>
                </c:pt>
                <c:pt idx="520">
                  <c:v>8.2339115</c:v>
                </c:pt>
                <c:pt idx="521">
                  <c:v>8.2339115</c:v>
                </c:pt>
                <c:pt idx="522">
                  <c:v>8.2339115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EFA-435B-AADB-DE02A1199EF5}"/>
            </c:ext>
          </c:extLst>
        </c:ser>
        <c:ser>
          <c:idx val="2"/>
          <c:order val="2"/>
          <c:tx>
            <c:v>z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Sheet1!$C$1:$C$523</c:f>
              <c:numCache>
                <c:formatCode>General</c:formatCode>
                <c:ptCount val="523"/>
                <c:pt idx="0">
                  <c:v>8.526012</c:v>
                </c:pt>
                <c:pt idx="1">
                  <c:v>8.049552</c:v>
                </c:pt>
                <c:pt idx="2">
                  <c:v>8.049552</c:v>
                </c:pt>
                <c:pt idx="3">
                  <c:v>8.049552</c:v>
                </c:pt>
                <c:pt idx="4">
                  <c:v>8.545167</c:v>
                </c:pt>
                <c:pt idx="5">
                  <c:v>8.545167</c:v>
                </c:pt>
                <c:pt idx="6">
                  <c:v>8.545167</c:v>
                </c:pt>
                <c:pt idx="7">
                  <c:v>8.545167</c:v>
                </c:pt>
                <c:pt idx="8">
                  <c:v>5.5906315</c:v>
                </c:pt>
                <c:pt idx="9">
                  <c:v>5.5906315</c:v>
                </c:pt>
                <c:pt idx="10">
                  <c:v>5.5906315</c:v>
                </c:pt>
                <c:pt idx="11">
                  <c:v>4.173221</c:v>
                </c:pt>
                <c:pt idx="12">
                  <c:v>4.173221</c:v>
                </c:pt>
                <c:pt idx="13">
                  <c:v>4.173221</c:v>
                </c:pt>
                <c:pt idx="14">
                  <c:v>4.173221</c:v>
                </c:pt>
                <c:pt idx="15">
                  <c:v>2.2601955</c:v>
                </c:pt>
                <c:pt idx="16">
                  <c:v>2.2601955</c:v>
                </c:pt>
                <c:pt idx="17">
                  <c:v>2.2601955</c:v>
                </c:pt>
                <c:pt idx="18">
                  <c:v>0.105348095</c:v>
                </c:pt>
                <c:pt idx="19">
                  <c:v>0.105348095</c:v>
                </c:pt>
                <c:pt idx="20">
                  <c:v>0.105348095</c:v>
                </c:pt>
                <c:pt idx="21">
                  <c:v>0.105348095</c:v>
                </c:pt>
                <c:pt idx="22">
                  <c:v>1.5562786</c:v>
                </c:pt>
                <c:pt idx="23">
                  <c:v>1.5562786</c:v>
                </c:pt>
                <c:pt idx="24">
                  <c:v>1.5562786</c:v>
                </c:pt>
                <c:pt idx="25">
                  <c:v>2.2147043</c:v>
                </c:pt>
                <c:pt idx="26">
                  <c:v>2.2147043</c:v>
                </c:pt>
                <c:pt idx="27">
                  <c:v>2.2147043</c:v>
                </c:pt>
                <c:pt idx="28">
                  <c:v>2.2147043</c:v>
                </c:pt>
                <c:pt idx="29">
                  <c:v>1.5754328</c:v>
                </c:pt>
                <c:pt idx="30">
                  <c:v>1.5754328</c:v>
                </c:pt>
                <c:pt idx="31">
                  <c:v>1.5754328</c:v>
                </c:pt>
                <c:pt idx="32">
                  <c:v>2.5187771</c:v>
                </c:pt>
                <c:pt idx="33">
                  <c:v>2.5187771</c:v>
                </c:pt>
                <c:pt idx="34">
                  <c:v>2.5187771</c:v>
                </c:pt>
                <c:pt idx="35">
                  <c:v>2.5187771</c:v>
                </c:pt>
                <c:pt idx="36">
                  <c:v>3.1077688</c:v>
                </c:pt>
                <c:pt idx="37">
                  <c:v>3.1077688</c:v>
                </c:pt>
                <c:pt idx="38">
                  <c:v>3.1077688</c:v>
                </c:pt>
                <c:pt idx="39">
                  <c:v>1.5299416</c:v>
                </c:pt>
                <c:pt idx="40">
                  <c:v>1.5299416</c:v>
                </c:pt>
                <c:pt idx="41">
                  <c:v>1.5299416</c:v>
                </c:pt>
                <c:pt idx="42">
                  <c:v>1.5299416</c:v>
                </c:pt>
                <c:pt idx="43">
                  <c:v>0.9577099</c:v>
                </c:pt>
                <c:pt idx="44">
                  <c:v>0.9577099</c:v>
                </c:pt>
                <c:pt idx="45">
                  <c:v>0.9577099</c:v>
                </c:pt>
                <c:pt idx="46">
                  <c:v>1.3168511</c:v>
                </c:pt>
                <c:pt idx="47">
                  <c:v>1.3168511</c:v>
                </c:pt>
                <c:pt idx="48">
                  <c:v>1.3168511</c:v>
                </c:pt>
                <c:pt idx="49">
                  <c:v>1.3168511</c:v>
                </c:pt>
                <c:pt idx="50">
                  <c:v>2.5834224</c:v>
                </c:pt>
                <c:pt idx="51">
                  <c:v>2.5834224</c:v>
                </c:pt>
                <c:pt idx="52">
                  <c:v>2.5834224</c:v>
                </c:pt>
                <c:pt idx="53">
                  <c:v>3.1772027</c:v>
                </c:pt>
                <c:pt idx="54">
                  <c:v>3.1772027</c:v>
                </c:pt>
                <c:pt idx="55">
                  <c:v>3.1772027</c:v>
                </c:pt>
                <c:pt idx="56">
                  <c:v>3.1772027</c:v>
                </c:pt>
                <c:pt idx="57">
                  <c:v>2.6696165</c:v>
                </c:pt>
                <c:pt idx="58">
                  <c:v>2.6696165</c:v>
                </c:pt>
                <c:pt idx="59">
                  <c:v>2.6696165</c:v>
                </c:pt>
                <c:pt idx="60">
                  <c:v>2.0351336</c:v>
                </c:pt>
                <c:pt idx="61">
                  <c:v>2.0351336</c:v>
                </c:pt>
                <c:pt idx="62">
                  <c:v>2.0351336</c:v>
                </c:pt>
                <c:pt idx="63">
                  <c:v>2.0351336</c:v>
                </c:pt>
                <c:pt idx="64">
                  <c:v>2.3823035</c:v>
                </c:pt>
                <c:pt idx="65">
                  <c:v>2.3823035</c:v>
                </c:pt>
                <c:pt idx="66">
                  <c:v>2.3823035</c:v>
                </c:pt>
                <c:pt idx="67">
                  <c:v>2.7821474</c:v>
                </c:pt>
                <c:pt idx="68">
                  <c:v>2.7821474</c:v>
                </c:pt>
                <c:pt idx="69">
                  <c:v>2.7821474</c:v>
                </c:pt>
                <c:pt idx="70">
                  <c:v>2.7821474</c:v>
                </c:pt>
                <c:pt idx="71">
                  <c:v>-0.22266756</c:v>
                </c:pt>
                <c:pt idx="72">
                  <c:v>-0.22266756</c:v>
                </c:pt>
                <c:pt idx="73">
                  <c:v>-0.22266756</c:v>
                </c:pt>
                <c:pt idx="74">
                  <c:v>-0.22506183</c:v>
                </c:pt>
                <c:pt idx="75">
                  <c:v>-0.22506183</c:v>
                </c:pt>
                <c:pt idx="76">
                  <c:v>-0.22506183</c:v>
                </c:pt>
                <c:pt idx="77">
                  <c:v>-0.22506183</c:v>
                </c:pt>
                <c:pt idx="78">
                  <c:v>2.4684973</c:v>
                </c:pt>
                <c:pt idx="79">
                  <c:v>2.4684973</c:v>
                </c:pt>
                <c:pt idx="80">
                  <c:v>2.4684973</c:v>
                </c:pt>
                <c:pt idx="81">
                  <c:v>1.0271438</c:v>
                </c:pt>
                <c:pt idx="82">
                  <c:v>1.0271438</c:v>
                </c:pt>
                <c:pt idx="83">
                  <c:v>1.0271438</c:v>
                </c:pt>
                <c:pt idx="84">
                  <c:v>1.0271438</c:v>
                </c:pt>
                <c:pt idx="85">
                  <c:v>1.8340145</c:v>
                </c:pt>
                <c:pt idx="86">
                  <c:v>1.8340145</c:v>
                </c:pt>
                <c:pt idx="87">
                  <c:v>1.8340145</c:v>
                </c:pt>
                <c:pt idx="88">
                  <c:v>2.691165</c:v>
                </c:pt>
                <c:pt idx="89">
                  <c:v>2.691165</c:v>
                </c:pt>
                <c:pt idx="90">
                  <c:v>2.691165</c:v>
                </c:pt>
                <c:pt idx="91">
                  <c:v>2.691165</c:v>
                </c:pt>
                <c:pt idx="92">
                  <c:v>1.5658557</c:v>
                </c:pt>
                <c:pt idx="93">
                  <c:v>1.5658557</c:v>
                </c:pt>
                <c:pt idx="94">
                  <c:v>1.5658557</c:v>
                </c:pt>
                <c:pt idx="95">
                  <c:v>3.1987512</c:v>
                </c:pt>
                <c:pt idx="96">
                  <c:v>3.1987512</c:v>
                </c:pt>
                <c:pt idx="97">
                  <c:v>3.1987512</c:v>
                </c:pt>
                <c:pt idx="98">
                  <c:v>3.1987512</c:v>
                </c:pt>
                <c:pt idx="99">
                  <c:v>2.8084843</c:v>
                </c:pt>
                <c:pt idx="100">
                  <c:v>2.8084843</c:v>
                </c:pt>
                <c:pt idx="101">
                  <c:v>2.8084843</c:v>
                </c:pt>
                <c:pt idx="102">
                  <c:v>1.3192455</c:v>
                </c:pt>
                <c:pt idx="103">
                  <c:v>1.3192455</c:v>
                </c:pt>
                <c:pt idx="104">
                  <c:v>1.3192455</c:v>
                </c:pt>
                <c:pt idx="105">
                  <c:v>1.3192455</c:v>
                </c:pt>
                <c:pt idx="106">
                  <c:v>1.3838909</c:v>
                </c:pt>
                <c:pt idx="107">
                  <c:v>1.3838909</c:v>
                </c:pt>
                <c:pt idx="108">
                  <c:v>1.3838909</c:v>
                </c:pt>
                <c:pt idx="109">
                  <c:v>0.9122187</c:v>
                </c:pt>
                <c:pt idx="110">
                  <c:v>0.9122187</c:v>
                </c:pt>
                <c:pt idx="111">
                  <c:v>0.9122187</c:v>
                </c:pt>
                <c:pt idx="112">
                  <c:v>0.9122187</c:v>
                </c:pt>
                <c:pt idx="113">
                  <c:v>1.9656997</c:v>
                </c:pt>
                <c:pt idx="114">
                  <c:v>1.9656997</c:v>
                </c:pt>
                <c:pt idx="115">
                  <c:v>1.9656997</c:v>
                </c:pt>
                <c:pt idx="116">
                  <c:v>0.9696813</c:v>
                </c:pt>
                <c:pt idx="117">
                  <c:v>0.9696813</c:v>
                </c:pt>
                <c:pt idx="118">
                  <c:v>0.9696813</c:v>
                </c:pt>
                <c:pt idx="119">
                  <c:v>0.9696813</c:v>
                </c:pt>
                <c:pt idx="120">
                  <c:v>0.34477556</c:v>
                </c:pt>
                <c:pt idx="121">
                  <c:v>0.34477556</c:v>
                </c:pt>
                <c:pt idx="122">
                  <c:v>0.34477556</c:v>
                </c:pt>
                <c:pt idx="123">
                  <c:v>2.0854135</c:v>
                </c:pt>
                <c:pt idx="124">
                  <c:v>2.0854135</c:v>
                </c:pt>
                <c:pt idx="125">
                  <c:v>2.0854135</c:v>
                </c:pt>
                <c:pt idx="126">
                  <c:v>2.0854135</c:v>
                </c:pt>
                <c:pt idx="127">
                  <c:v>0.5770202</c:v>
                </c:pt>
                <c:pt idx="128">
                  <c:v>0.5770202</c:v>
                </c:pt>
                <c:pt idx="129">
                  <c:v>0.5770202</c:v>
                </c:pt>
                <c:pt idx="130">
                  <c:v>1.0486923</c:v>
                </c:pt>
                <c:pt idx="131">
                  <c:v>1.0486923</c:v>
                </c:pt>
                <c:pt idx="132">
                  <c:v>1.0486923</c:v>
                </c:pt>
                <c:pt idx="133">
                  <c:v>1.0486923</c:v>
                </c:pt>
                <c:pt idx="134">
                  <c:v>0.97446984</c:v>
                </c:pt>
                <c:pt idx="135">
                  <c:v>0.97446984</c:v>
                </c:pt>
                <c:pt idx="136">
                  <c:v>0.97446984</c:v>
                </c:pt>
                <c:pt idx="137">
                  <c:v>0.97446984</c:v>
                </c:pt>
                <c:pt idx="138">
                  <c:v>1.515576</c:v>
                </c:pt>
                <c:pt idx="139">
                  <c:v>1.515576</c:v>
                </c:pt>
                <c:pt idx="140">
                  <c:v>1.515576</c:v>
                </c:pt>
                <c:pt idx="141">
                  <c:v>2.0279508</c:v>
                </c:pt>
                <c:pt idx="142">
                  <c:v>2.0279508</c:v>
                </c:pt>
                <c:pt idx="143">
                  <c:v>2.0279508</c:v>
                </c:pt>
                <c:pt idx="144">
                  <c:v>2.0279508</c:v>
                </c:pt>
                <c:pt idx="145">
                  <c:v>0.84039044</c:v>
                </c:pt>
                <c:pt idx="146">
                  <c:v>0.84039044</c:v>
                </c:pt>
                <c:pt idx="147">
                  <c:v>0.84039044</c:v>
                </c:pt>
                <c:pt idx="148">
                  <c:v>3.0024207</c:v>
                </c:pt>
                <c:pt idx="149">
                  <c:v>3.0024207</c:v>
                </c:pt>
                <c:pt idx="150">
                  <c:v>3.0024207</c:v>
                </c:pt>
                <c:pt idx="151">
                  <c:v>3.0024207</c:v>
                </c:pt>
                <c:pt idx="152">
                  <c:v>1.3312168</c:v>
                </c:pt>
                <c:pt idx="153">
                  <c:v>1.3312168</c:v>
                </c:pt>
                <c:pt idx="154">
                  <c:v>1.3312168</c:v>
                </c:pt>
                <c:pt idx="155">
                  <c:v>3.0048149</c:v>
                </c:pt>
                <c:pt idx="156">
                  <c:v>3.0048149</c:v>
                </c:pt>
                <c:pt idx="157">
                  <c:v>3.0048149</c:v>
                </c:pt>
                <c:pt idx="158">
                  <c:v>3.0048149</c:v>
                </c:pt>
                <c:pt idx="159">
                  <c:v>3.3687446</c:v>
                </c:pt>
                <c:pt idx="160">
                  <c:v>3.3687446</c:v>
                </c:pt>
                <c:pt idx="161">
                  <c:v>1.1396748</c:v>
                </c:pt>
                <c:pt idx="162">
                  <c:v>1.1396748</c:v>
                </c:pt>
                <c:pt idx="163">
                  <c:v>1.1396748</c:v>
                </c:pt>
                <c:pt idx="164">
                  <c:v>-0.749408</c:v>
                </c:pt>
                <c:pt idx="165">
                  <c:v>-0.749408</c:v>
                </c:pt>
                <c:pt idx="166">
                  <c:v>-0.749408</c:v>
                </c:pt>
                <c:pt idx="167">
                  <c:v>1.1277034</c:v>
                </c:pt>
                <c:pt idx="168">
                  <c:v>1.1277034</c:v>
                </c:pt>
                <c:pt idx="169">
                  <c:v>1.1277034</c:v>
                </c:pt>
                <c:pt idx="170">
                  <c:v>1.4365649</c:v>
                </c:pt>
                <c:pt idx="171">
                  <c:v>1.4365649</c:v>
                </c:pt>
                <c:pt idx="172">
                  <c:v>1.4365649</c:v>
                </c:pt>
                <c:pt idx="173">
                  <c:v>-0.37829542</c:v>
                </c:pt>
                <c:pt idx="174">
                  <c:v>-0.37829542</c:v>
                </c:pt>
                <c:pt idx="175">
                  <c:v>0.4668836</c:v>
                </c:pt>
                <c:pt idx="176">
                  <c:v>0.4668836</c:v>
                </c:pt>
                <c:pt idx="177">
                  <c:v>0.4668836</c:v>
                </c:pt>
                <c:pt idx="178">
                  <c:v>0.98404694</c:v>
                </c:pt>
                <c:pt idx="179">
                  <c:v>0.98404694</c:v>
                </c:pt>
                <c:pt idx="180">
                  <c:v>0.98404694</c:v>
                </c:pt>
                <c:pt idx="181">
                  <c:v>0.17478207</c:v>
                </c:pt>
                <c:pt idx="182">
                  <c:v>0.17478207</c:v>
                </c:pt>
                <c:pt idx="183">
                  <c:v>0.17478207</c:v>
                </c:pt>
                <c:pt idx="184">
                  <c:v>0.11492519</c:v>
                </c:pt>
                <c:pt idx="185">
                  <c:v>0.11492519</c:v>
                </c:pt>
                <c:pt idx="186">
                  <c:v>0.11492519</c:v>
                </c:pt>
                <c:pt idx="187">
                  <c:v>0.77574503</c:v>
                </c:pt>
                <c:pt idx="188">
                  <c:v>0.77574503</c:v>
                </c:pt>
                <c:pt idx="189">
                  <c:v>0.77574503</c:v>
                </c:pt>
                <c:pt idx="190">
                  <c:v>1.9130256</c:v>
                </c:pt>
                <c:pt idx="191">
                  <c:v>1.9130256</c:v>
                </c:pt>
                <c:pt idx="192">
                  <c:v>1.9130256</c:v>
                </c:pt>
                <c:pt idx="193">
                  <c:v>1.1540405</c:v>
                </c:pt>
                <c:pt idx="194">
                  <c:v>1.1540405</c:v>
                </c:pt>
                <c:pt idx="195">
                  <c:v>1.1540405</c:v>
                </c:pt>
                <c:pt idx="196">
                  <c:v>1.2881198</c:v>
                </c:pt>
                <c:pt idx="197">
                  <c:v>1.2881198</c:v>
                </c:pt>
                <c:pt idx="198">
                  <c:v>1.2881198</c:v>
                </c:pt>
                <c:pt idx="199">
                  <c:v>2.6720107</c:v>
                </c:pt>
                <c:pt idx="200">
                  <c:v>2.6720107</c:v>
                </c:pt>
                <c:pt idx="201">
                  <c:v>2.6720107</c:v>
                </c:pt>
                <c:pt idx="202">
                  <c:v>2.1548474</c:v>
                </c:pt>
                <c:pt idx="203">
                  <c:v>2.1548474</c:v>
                </c:pt>
                <c:pt idx="204">
                  <c:v>2.1548474</c:v>
                </c:pt>
                <c:pt idx="205">
                  <c:v>3.1604428</c:v>
                </c:pt>
                <c:pt idx="206">
                  <c:v>3.1604428</c:v>
                </c:pt>
                <c:pt idx="207">
                  <c:v>3.6871831</c:v>
                </c:pt>
                <c:pt idx="208">
                  <c:v>3.6871831</c:v>
                </c:pt>
                <c:pt idx="209">
                  <c:v>3.6871831</c:v>
                </c:pt>
                <c:pt idx="210">
                  <c:v>1.6400782</c:v>
                </c:pt>
                <c:pt idx="211">
                  <c:v>1.6400782</c:v>
                </c:pt>
                <c:pt idx="212">
                  <c:v>1.6400782</c:v>
                </c:pt>
                <c:pt idx="213">
                  <c:v>1.1612233</c:v>
                </c:pt>
                <c:pt idx="214">
                  <c:v>1.1612233</c:v>
                </c:pt>
                <c:pt idx="215">
                  <c:v>1.1612233</c:v>
                </c:pt>
                <c:pt idx="216">
                  <c:v>2.0016139</c:v>
                </c:pt>
                <c:pt idx="217">
                  <c:v>2.0016139</c:v>
                </c:pt>
                <c:pt idx="218">
                  <c:v>2.0016139</c:v>
                </c:pt>
                <c:pt idx="219">
                  <c:v>2.126116</c:v>
                </c:pt>
                <c:pt idx="220">
                  <c:v>2.126116</c:v>
                </c:pt>
                <c:pt idx="221">
                  <c:v>2.126116</c:v>
                </c:pt>
                <c:pt idx="222">
                  <c:v>0.8978531</c:v>
                </c:pt>
                <c:pt idx="223">
                  <c:v>0.8978531</c:v>
                </c:pt>
                <c:pt idx="224">
                  <c:v>0.8978531</c:v>
                </c:pt>
                <c:pt idx="225">
                  <c:v>0.94573855</c:v>
                </c:pt>
                <c:pt idx="226">
                  <c:v>0.94573855</c:v>
                </c:pt>
                <c:pt idx="227">
                  <c:v>0.94573855</c:v>
                </c:pt>
                <c:pt idx="228">
                  <c:v>4.2737803</c:v>
                </c:pt>
                <c:pt idx="229">
                  <c:v>4.2737803</c:v>
                </c:pt>
                <c:pt idx="230">
                  <c:v>2.928198</c:v>
                </c:pt>
                <c:pt idx="231">
                  <c:v>2.7749646</c:v>
                </c:pt>
                <c:pt idx="232">
                  <c:v>2.7749646</c:v>
                </c:pt>
                <c:pt idx="233">
                  <c:v>0.6943397</c:v>
                </c:pt>
                <c:pt idx="234">
                  <c:v>0.6943397</c:v>
                </c:pt>
                <c:pt idx="235">
                  <c:v>0.6943397</c:v>
                </c:pt>
                <c:pt idx="236">
                  <c:v>1.7573977</c:v>
                </c:pt>
                <c:pt idx="237">
                  <c:v>1.7573977</c:v>
                </c:pt>
                <c:pt idx="238">
                  <c:v>1.7573977</c:v>
                </c:pt>
                <c:pt idx="239">
                  <c:v>0.48124924</c:v>
                </c:pt>
                <c:pt idx="240">
                  <c:v>0.48124924</c:v>
                </c:pt>
                <c:pt idx="241">
                  <c:v>0.48124924</c:v>
                </c:pt>
                <c:pt idx="242">
                  <c:v>1.960911</c:v>
                </c:pt>
                <c:pt idx="243">
                  <c:v>1.960911</c:v>
                </c:pt>
                <c:pt idx="244">
                  <c:v>1.960911</c:v>
                </c:pt>
                <c:pt idx="245">
                  <c:v>0.9241901</c:v>
                </c:pt>
                <c:pt idx="246">
                  <c:v>0.9241901</c:v>
                </c:pt>
                <c:pt idx="247">
                  <c:v>0.9241901</c:v>
                </c:pt>
                <c:pt idx="248">
                  <c:v>4.850801</c:v>
                </c:pt>
                <c:pt idx="249">
                  <c:v>4.850801</c:v>
                </c:pt>
                <c:pt idx="250">
                  <c:v>4.850801</c:v>
                </c:pt>
                <c:pt idx="251">
                  <c:v>2.4469488</c:v>
                </c:pt>
                <c:pt idx="252">
                  <c:v>2.4469488</c:v>
                </c:pt>
                <c:pt idx="253">
                  <c:v>2.4469488</c:v>
                </c:pt>
                <c:pt idx="254">
                  <c:v>4.225895</c:v>
                </c:pt>
                <c:pt idx="255">
                  <c:v>4.225895</c:v>
                </c:pt>
                <c:pt idx="256">
                  <c:v>3.799714</c:v>
                </c:pt>
                <c:pt idx="257">
                  <c:v>3.040729</c:v>
                </c:pt>
                <c:pt idx="258">
                  <c:v>3.040729</c:v>
                </c:pt>
                <c:pt idx="259">
                  <c:v>3.4525442</c:v>
                </c:pt>
                <c:pt idx="260">
                  <c:v>3.4525442</c:v>
                </c:pt>
                <c:pt idx="261">
                  <c:v>3.4525442</c:v>
                </c:pt>
                <c:pt idx="262">
                  <c:v>2.063865</c:v>
                </c:pt>
                <c:pt idx="263">
                  <c:v>2.063865</c:v>
                </c:pt>
                <c:pt idx="264">
                  <c:v>2.063865</c:v>
                </c:pt>
                <c:pt idx="265">
                  <c:v>1.4102279</c:v>
                </c:pt>
                <c:pt idx="266">
                  <c:v>1.4102279</c:v>
                </c:pt>
                <c:pt idx="267">
                  <c:v>1.4102279</c:v>
                </c:pt>
                <c:pt idx="268">
                  <c:v>2.308081</c:v>
                </c:pt>
                <c:pt idx="269">
                  <c:v>2.308081</c:v>
                </c:pt>
                <c:pt idx="270">
                  <c:v>2.308081</c:v>
                </c:pt>
                <c:pt idx="271">
                  <c:v>1.6544439</c:v>
                </c:pt>
                <c:pt idx="272">
                  <c:v>1.6544439</c:v>
                </c:pt>
                <c:pt idx="273">
                  <c:v>1.6544439</c:v>
                </c:pt>
                <c:pt idx="274">
                  <c:v>1.9633054</c:v>
                </c:pt>
                <c:pt idx="275">
                  <c:v>1.9633054</c:v>
                </c:pt>
                <c:pt idx="276">
                  <c:v>1.9633054</c:v>
                </c:pt>
                <c:pt idx="277">
                  <c:v>2.82285</c:v>
                </c:pt>
                <c:pt idx="278">
                  <c:v>2.82285</c:v>
                </c:pt>
                <c:pt idx="279">
                  <c:v>2.82285</c:v>
                </c:pt>
                <c:pt idx="280">
                  <c:v>-0.14126222</c:v>
                </c:pt>
                <c:pt idx="281">
                  <c:v>-0.14126222</c:v>
                </c:pt>
                <c:pt idx="282">
                  <c:v>1.5610672</c:v>
                </c:pt>
                <c:pt idx="283">
                  <c:v>1.5610672</c:v>
                </c:pt>
                <c:pt idx="284">
                  <c:v>1.5610672</c:v>
                </c:pt>
                <c:pt idx="285">
                  <c:v>1.647261</c:v>
                </c:pt>
                <c:pt idx="286">
                  <c:v>1.647261</c:v>
                </c:pt>
                <c:pt idx="287">
                  <c:v>1.647261</c:v>
                </c:pt>
                <c:pt idx="288">
                  <c:v>1.5083932</c:v>
                </c:pt>
                <c:pt idx="289">
                  <c:v>1.5083932</c:v>
                </c:pt>
                <c:pt idx="290">
                  <c:v>1.5083932</c:v>
                </c:pt>
                <c:pt idx="291">
                  <c:v>1.759792</c:v>
                </c:pt>
                <c:pt idx="292">
                  <c:v>1.759792</c:v>
                </c:pt>
                <c:pt idx="293">
                  <c:v>1.759792</c:v>
                </c:pt>
                <c:pt idx="294">
                  <c:v>1.3958622</c:v>
                </c:pt>
                <c:pt idx="295">
                  <c:v>1.3958622</c:v>
                </c:pt>
                <c:pt idx="296">
                  <c:v>1.3958622</c:v>
                </c:pt>
                <c:pt idx="297">
                  <c:v>4.122941</c:v>
                </c:pt>
                <c:pt idx="298">
                  <c:v>4.122941</c:v>
                </c:pt>
                <c:pt idx="299">
                  <c:v>4.122941</c:v>
                </c:pt>
                <c:pt idx="300">
                  <c:v>3.15326</c:v>
                </c:pt>
                <c:pt idx="301">
                  <c:v>3.15326</c:v>
                </c:pt>
                <c:pt idx="302">
                  <c:v>2.6217308</c:v>
                </c:pt>
                <c:pt idx="303">
                  <c:v>2.6217308</c:v>
                </c:pt>
                <c:pt idx="304">
                  <c:v>2.6217308</c:v>
                </c:pt>
                <c:pt idx="305">
                  <c:v>1.9944309</c:v>
                </c:pt>
                <c:pt idx="306">
                  <c:v>1.9944309</c:v>
                </c:pt>
                <c:pt idx="307">
                  <c:v>1.9944309</c:v>
                </c:pt>
                <c:pt idx="308">
                  <c:v>1.5778271</c:v>
                </c:pt>
                <c:pt idx="309">
                  <c:v>1.5778271</c:v>
                </c:pt>
                <c:pt idx="310">
                  <c:v>1.5778271</c:v>
                </c:pt>
                <c:pt idx="311">
                  <c:v>1.2569942</c:v>
                </c:pt>
                <c:pt idx="312">
                  <c:v>1.2569942</c:v>
                </c:pt>
                <c:pt idx="313">
                  <c:v>1.2569942</c:v>
                </c:pt>
                <c:pt idx="314">
                  <c:v>2.3487835</c:v>
                </c:pt>
                <c:pt idx="315">
                  <c:v>2.3487835</c:v>
                </c:pt>
                <c:pt idx="316">
                  <c:v>2.569057</c:v>
                </c:pt>
                <c:pt idx="317">
                  <c:v>2.569057</c:v>
                </c:pt>
                <c:pt idx="318">
                  <c:v>2.569057</c:v>
                </c:pt>
                <c:pt idx="319">
                  <c:v>2.6169424</c:v>
                </c:pt>
                <c:pt idx="320">
                  <c:v>2.6169424</c:v>
                </c:pt>
                <c:pt idx="321">
                  <c:v>2.6169424</c:v>
                </c:pt>
                <c:pt idx="322">
                  <c:v>2.1476645</c:v>
                </c:pt>
                <c:pt idx="323">
                  <c:v>2.1476645</c:v>
                </c:pt>
                <c:pt idx="324">
                  <c:v>2.1476645</c:v>
                </c:pt>
                <c:pt idx="325">
                  <c:v>0.38308397</c:v>
                </c:pt>
                <c:pt idx="326">
                  <c:v>0.38308397</c:v>
                </c:pt>
                <c:pt idx="327">
                  <c:v>0.38308397</c:v>
                </c:pt>
                <c:pt idx="328">
                  <c:v>1.3862851</c:v>
                </c:pt>
                <c:pt idx="329">
                  <c:v>1.3862851</c:v>
                </c:pt>
                <c:pt idx="330">
                  <c:v>1.3862851</c:v>
                </c:pt>
                <c:pt idx="331">
                  <c:v>3.8643596</c:v>
                </c:pt>
                <c:pt idx="332">
                  <c:v>3.8643596</c:v>
                </c:pt>
                <c:pt idx="333">
                  <c:v>3.8643596</c:v>
                </c:pt>
                <c:pt idx="334">
                  <c:v>2.5499027</c:v>
                </c:pt>
                <c:pt idx="335">
                  <c:v>2.5499027</c:v>
                </c:pt>
                <c:pt idx="336">
                  <c:v>2.5499027</c:v>
                </c:pt>
                <c:pt idx="337">
                  <c:v>2.403852</c:v>
                </c:pt>
                <c:pt idx="338">
                  <c:v>2.403852</c:v>
                </c:pt>
                <c:pt idx="339">
                  <c:v>2.403852</c:v>
                </c:pt>
                <c:pt idx="340">
                  <c:v>1.2953026</c:v>
                </c:pt>
                <c:pt idx="341">
                  <c:v>1.2953026</c:v>
                </c:pt>
                <c:pt idx="342">
                  <c:v>2.308081</c:v>
                </c:pt>
                <c:pt idx="343">
                  <c:v>2.308081</c:v>
                </c:pt>
                <c:pt idx="344">
                  <c:v>2.308081</c:v>
                </c:pt>
                <c:pt idx="345">
                  <c:v>1.5395187</c:v>
                </c:pt>
                <c:pt idx="346">
                  <c:v>1.5395187</c:v>
                </c:pt>
                <c:pt idx="347">
                  <c:v>1.5395187</c:v>
                </c:pt>
                <c:pt idx="348">
                  <c:v>3.162837</c:v>
                </c:pt>
                <c:pt idx="349">
                  <c:v>3.162837</c:v>
                </c:pt>
                <c:pt idx="350">
                  <c:v>3.162837</c:v>
                </c:pt>
                <c:pt idx="351">
                  <c:v>2.2266755</c:v>
                </c:pt>
                <c:pt idx="352">
                  <c:v>2.2266755</c:v>
                </c:pt>
                <c:pt idx="353">
                  <c:v>2.2266755</c:v>
                </c:pt>
                <c:pt idx="354">
                  <c:v>2.569057</c:v>
                </c:pt>
                <c:pt idx="355">
                  <c:v>2.569057</c:v>
                </c:pt>
                <c:pt idx="356">
                  <c:v>2.569057</c:v>
                </c:pt>
                <c:pt idx="357">
                  <c:v>0.723071</c:v>
                </c:pt>
                <c:pt idx="358">
                  <c:v>0.723071</c:v>
                </c:pt>
                <c:pt idx="359">
                  <c:v>0.723071</c:v>
                </c:pt>
                <c:pt idx="360">
                  <c:v>0.82602483</c:v>
                </c:pt>
                <c:pt idx="361">
                  <c:v>0.82602483</c:v>
                </c:pt>
                <c:pt idx="362">
                  <c:v>0.67757976</c:v>
                </c:pt>
                <c:pt idx="363">
                  <c:v>0.67757976</c:v>
                </c:pt>
                <c:pt idx="364">
                  <c:v>0.67757976</c:v>
                </c:pt>
                <c:pt idx="365">
                  <c:v>1.2905141</c:v>
                </c:pt>
                <c:pt idx="366">
                  <c:v>1.2905141</c:v>
                </c:pt>
                <c:pt idx="367">
                  <c:v>1.2905141</c:v>
                </c:pt>
                <c:pt idx="368">
                  <c:v>2.2147043</c:v>
                </c:pt>
                <c:pt idx="369">
                  <c:v>2.2147043</c:v>
                </c:pt>
                <c:pt idx="370">
                  <c:v>2.2147043</c:v>
                </c:pt>
                <c:pt idx="371">
                  <c:v>3.5554981</c:v>
                </c:pt>
                <c:pt idx="372">
                  <c:v>3.5554981</c:v>
                </c:pt>
                <c:pt idx="373">
                  <c:v>3.5554981</c:v>
                </c:pt>
                <c:pt idx="374">
                  <c:v>2.2697725</c:v>
                </c:pt>
                <c:pt idx="375">
                  <c:v>2.2697725</c:v>
                </c:pt>
                <c:pt idx="376">
                  <c:v>2.2697725</c:v>
                </c:pt>
                <c:pt idx="377">
                  <c:v>2.2697725</c:v>
                </c:pt>
                <c:pt idx="378">
                  <c:v>0.15323359</c:v>
                </c:pt>
                <c:pt idx="379">
                  <c:v>0.15323359</c:v>
                </c:pt>
                <c:pt idx="380">
                  <c:v>0.15323359</c:v>
                </c:pt>
                <c:pt idx="381">
                  <c:v>1.9489397</c:v>
                </c:pt>
                <c:pt idx="382">
                  <c:v>1.9489397</c:v>
                </c:pt>
                <c:pt idx="383">
                  <c:v>1.9489397</c:v>
                </c:pt>
                <c:pt idx="384">
                  <c:v>0.6440599</c:v>
                </c:pt>
                <c:pt idx="385">
                  <c:v>0.6440599</c:v>
                </c:pt>
                <c:pt idx="386">
                  <c:v>0.6440599</c:v>
                </c:pt>
                <c:pt idx="387">
                  <c:v>-0.14605077</c:v>
                </c:pt>
                <c:pt idx="388">
                  <c:v>-0.14605077</c:v>
                </c:pt>
                <c:pt idx="389">
                  <c:v>0.51716334</c:v>
                </c:pt>
                <c:pt idx="390">
                  <c:v>0.51716334</c:v>
                </c:pt>
                <c:pt idx="391">
                  <c:v>0.51716334</c:v>
                </c:pt>
                <c:pt idx="392">
                  <c:v>0.9696813</c:v>
                </c:pt>
                <c:pt idx="393">
                  <c:v>0.9696813</c:v>
                </c:pt>
                <c:pt idx="394">
                  <c:v>0.9696813</c:v>
                </c:pt>
                <c:pt idx="395">
                  <c:v>1.5610672</c:v>
                </c:pt>
                <c:pt idx="396">
                  <c:v>1.5610672</c:v>
                </c:pt>
                <c:pt idx="397">
                  <c:v>1.5610672</c:v>
                </c:pt>
                <c:pt idx="398">
                  <c:v>2.2745612</c:v>
                </c:pt>
                <c:pt idx="399">
                  <c:v>2.2745612</c:v>
                </c:pt>
                <c:pt idx="400">
                  <c:v>2.2745612</c:v>
                </c:pt>
                <c:pt idx="401">
                  <c:v>3.2969165</c:v>
                </c:pt>
                <c:pt idx="402">
                  <c:v>3.2969165</c:v>
                </c:pt>
                <c:pt idx="403">
                  <c:v>3.2969165</c:v>
                </c:pt>
                <c:pt idx="404">
                  <c:v>5.664854</c:v>
                </c:pt>
                <c:pt idx="405">
                  <c:v>5.664854</c:v>
                </c:pt>
                <c:pt idx="406">
                  <c:v>3.2298768</c:v>
                </c:pt>
                <c:pt idx="407">
                  <c:v>3.100586</c:v>
                </c:pt>
                <c:pt idx="408">
                  <c:v>3.100586</c:v>
                </c:pt>
                <c:pt idx="409">
                  <c:v>2.3679378</c:v>
                </c:pt>
                <c:pt idx="410">
                  <c:v>2.3679378</c:v>
                </c:pt>
                <c:pt idx="411">
                  <c:v>2.3679378</c:v>
                </c:pt>
                <c:pt idx="412">
                  <c:v>3.11974</c:v>
                </c:pt>
                <c:pt idx="413">
                  <c:v>3.11974</c:v>
                </c:pt>
                <c:pt idx="414">
                  <c:v>3.11974</c:v>
                </c:pt>
                <c:pt idx="415">
                  <c:v>2.403852</c:v>
                </c:pt>
                <c:pt idx="416">
                  <c:v>2.403852</c:v>
                </c:pt>
                <c:pt idx="417">
                  <c:v>2.403852</c:v>
                </c:pt>
                <c:pt idx="418">
                  <c:v>2.7821474</c:v>
                </c:pt>
                <c:pt idx="419">
                  <c:v>2.7821474</c:v>
                </c:pt>
                <c:pt idx="420">
                  <c:v>2.7821474</c:v>
                </c:pt>
                <c:pt idx="421">
                  <c:v>2.6145482</c:v>
                </c:pt>
                <c:pt idx="422">
                  <c:v>2.6145482</c:v>
                </c:pt>
                <c:pt idx="423">
                  <c:v>2.6145482</c:v>
                </c:pt>
                <c:pt idx="424">
                  <c:v>1.5203645</c:v>
                </c:pt>
                <c:pt idx="425">
                  <c:v>1.5203645</c:v>
                </c:pt>
                <c:pt idx="426">
                  <c:v>1.5203645</c:v>
                </c:pt>
                <c:pt idx="427">
                  <c:v>1.9944309</c:v>
                </c:pt>
                <c:pt idx="428">
                  <c:v>1.9944309</c:v>
                </c:pt>
                <c:pt idx="429">
                  <c:v>1.9944309</c:v>
                </c:pt>
                <c:pt idx="430">
                  <c:v>0.888276</c:v>
                </c:pt>
                <c:pt idx="431">
                  <c:v>0.888276</c:v>
                </c:pt>
                <c:pt idx="432">
                  <c:v>1.2881198</c:v>
                </c:pt>
                <c:pt idx="433">
                  <c:v>1.2881198</c:v>
                </c:pt>
                <c:pt idx="434">
                  <c:v>1.2881198</c:v>
                </c:pt>
                <c:pt idx="435">
                  <c:v>1.1636176</c:v>
                </c:pt>
                <c:pt idx="436">
                  <c:v>1.1636176</c:v>
                </c:pt>
                <c:pt idx="437">
                  <c:v>1.1636176</c:v>
                </c:pt>
                <c:pt idx="438">
                  <c:v>0.98404694</c:v>
                </c:pt>
                <c:pt idx="439">
                  <c:v>0.98404694</c:v>
                </c:pt>
                <c:pt idx="440">
                  <c:v>0.98404694</c:v>
                </c:pt>
                <c:pt idx="441">
                  <c:v>3.2538195</c:v>
                </c:pt>
                <c:pt idx="442">
                  <c:v>3.2538195</c:v>
                </c:pt>
                <c:pt idx="443">
                  <c:v>3.2538195</c:v>
                </c:pt>
                <c:pt idx="444">
                  <c:v>1.4605076</c:v>
                </c:pt>
                <c:pt idx="445">
                  <c:v>1.4605076</c:v>
                </c:pt>
                <c:pt idx="446">
                  <c:v>3.5147953</c:v>
                </c:pt>
                <c:pt idx="447">
                  <c:v>3.5147953</c:v>
                </c:pt>
                <c:pt idx="448">
                  <c:v>3.5147953</c:v>
                </c:pt>
                <c:pt idx="449">
                  <c:v>4.0822387</c:v>
                </c:pt>
                <c:pt idx="450">
                  <c:v>4.0822387</c:v>
                </c:pt>
                <c:pt idx="451">
                  <c:v>4.0822387</c:v>
                </c:pt>
                <c:pt idx="452">
                  <c:v>3.529161</c:v>
                </c:pt>
                <c:pt idx="453">
                  <c:v>3.529161</c:v>
                </c:pt>
                <c:pt idx="454">
                  <c:v>3.529161</c:v>
                </c:pt>
                <c:pt idx="455">
                  <c:v>3.5914123</c:v>
                </c:pt>
                <c:pt idx="456">
                  <c:v>3.5914123</c:v>
                </c:pt>
                <c:pt idx="457">
                  <c:v>3.5914123</c:v>
                </c:pt>
                <c:pt idx="458">
                  <c:v>2.719896</c:v>
                </c:pt>
                <c:pt idx="459">
                  <c:v>2.719896</c:v>
                </c:pt>
                <c:pt idx="460">
                  <c:v>2.719896</c:v>
                </c:pt>
                <c:pt idx="461">
                  <c:v>2.719896</c:v>
                </c:pt>
                <c:pt idx="462">
                  <c:v>2.918621</c:v>
                </c:pt>
                <c:pt idx="463">
                  <c:v>2.918621</c:v>
                </c:pt>
                <c:pt idx="464">
                  <c:v>2.918621</c:v>
                </c:pt>
                <c:pt idx="465">
                  <c:v>1.7238779</c:v>
                </c:pt>
                <c:pt idx="466">
                  <c:v>1.7238779</c:v>
                </c:pt>
                <c:pt idx="467">
                  <c:v>1.7238779</c:v>
                </c:pt>
                <c:pt idx="468">
                  <c:v>2.971295</c:v>
                </c:pt>
                <c:pt idx="469">
                  <c:v>2.971295</c:v>
                </c:pt>
                <c:pt idx="470">
                  <c:v>2.971295</c:v>
                </c:pt>
                <c:pt idx="471">
                  <c:v>2.971295</c:v>
                </c:pt>
                <c:pt idx="472">
                  <c:v>2.0231621</c:v>
                </c:pt>
                <c:pt idx="473">
                  <c:v>2.0231621</c:v>
                </c:pt>
                <c:pt idx="474">
                  <c:v>2.0231621</c:v>
                </c:pt>
                <c:pt idx="475">
                  <c:v>2.3152637</c:v>
                </c:pt>
                <c:pt idx="476">
                  <c:v>2.3152637</c:v>
                </c:pt>
                <c:pt idx="477">
                  <c:v>2.3152637</c:v>
                </c:pt>
                <c:pt idx="478">
                  <c:v>2.3152637</c:v>
                </c:pt>
                <c:pt idx="479">
                  <c:v>0.7446195</c:v>
                </c:pt>
                <c:pt idx="480">
                  <c:v>0.7446195</c:v>
                </c:pt>
                <c:pt idx="481">
                  <c:v>0.7446195</c:v>
                </c:pt>
                <c:pt idx="482">
                  <c:v>0.5554718</c:v>
                </c:pt>
                <c:pt idx="483">
                  <c:v>0.5554718</c:v>
                </c:pt>
                <c:pt idx="484">
                  <c:v>0.5554718</c:v>
                </c:pt>
                <c:pt idx="485">
                  <c:v>1.5754328</c:v>
                </c:pt>
                <c:pt idx="486">
                  <c:v>1.5754328</c:v>
                </c:pt>
                <c:pt idx="487">
                  <c:v>1.5754328</c:v>
                </c:pt>
                <c:pt idx="488">
                  <c:v>1.1971374</c:v>
                </c:pt>
                <c:pt idx="489">
                  <c:v>1.1971374</c:v>
                </c:pt>
                <c:pt idx="490">
                  <c:v>1.1971374</c:v>
                </c:pt>
                <c:pt idx="491">
                  <c:v>1.1971374</c:v>
                </c:pt>
                <c:pt idx="492">
                  <c:v>2.360755</c:v>
                </c:pt>
                <c:pt idx="493">
                  <c:v>2.360755</c:v>
                </c:pt>
                <c:pt idx="494">
                  <c:v>2.360755</c:v>
                </c:pt>
                <c:pt idx="495">
                  <c:v>0.08140534</c:v>
                </c:pt>
                <c:pt idx="496">
                  <c:v>0.08140534</c:v>
                </c:pt>
                <c:pt idx="497">
                  <c:v>0.08140534</c:v>
                </c:pt>
                <c:pt idx="498">
                  <c:v>2.80609</c:v>
                </c:pt>
                <c:pt idx="499">
                  <c:v>2.80609</c:v>
                </c:pt>
                <c:pt idx="500">
                  <c:v>2.80609</c:v>
                </c:pt>
                <c:pt idx="501">
                  <c:v>3.641692</c:v>
                </c:pt>
                <c:pt idx="502">
                  <c:v>3.641692</c:v>
                </c:pt>
                <c:pt idx="503">
                  <c:v>3.641692</c:v>
                </c:pt>
                <c:pt idx="504">
                  <c:v>1.3695252</c:v>
                </c:pt>
                <c:pt idx="505">
                  <c:v>1.3695252</c:v>
                </c:pt>
                <c:pt idx="506">
                  <c:v>1.3695252</c:v>
                </c:pt>
                <c:pt idx="507">
                  <c:v>1.2641771</c:v>
                </c:pt>
                <c:pt idx="508">
                  <c:v>1.2641771</c:v>
                </c:pt>
                <c:pt idx="509">
                  <c:v>1.2641771</c:v>
                </c:pt>
                <c:pt idx="510">
                  <c:v>1.2641771</c:v>
                </c:pt>
                <c:pt idx="511">
                  <c:v>2.6696165</c:v>
                </c:pt>
                <c:pt idx="512">
                  <c:v>2.6696165</c:v>
                </c:pt>
                <c:pt idx="513">
                  <c:v>2.6696165</c:v>
                </c:pt>
                <c:pt idx="514">
                  <c:v>2.7653873</c:v>
                </c:pt>
                <c:pt idx="515">
                  <c:v>2.7653873</c:v>
                </c:pt>
                <c:pt idx="516">
                  <c:v>2.7653873</c:v>
                </c:pt>
                <c:pt idx="517">
                  <c:v>3.9864676</c:v>
                </c:pt>
                <c:pt idx="518">
                  <c:v>3.9864676</c:v>
                </c:pt>
                <c:pt idx="519">
                  <c:v>3.9864676</c:v>
                </c:pt>
                <c:pt idx="520">
                  <c:v>5.482889</c:v>
                </c:pt>
                <c:pt idx="521">
                  <c:v>5.482889</c:v>
                </c:pt>
                <c:pt idx="522">
                  <c:v>5.482889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EFA-435B-AADB-DE02A1199E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959925616"/>
        <c:axId val="850183792"/>
      </c:lineChart>
      <c:catAx>
        <c:axId val="959925616"/>
        <c:scaling>
          <c:orientation/>
        </c:scaling>
        <c:delete val="1"/>
        <c:axPos val="b"/>
        <c:numFmt formatCode="General" sourceLinked="1"/>
        <c:majorTickMark val="none"/>
        <c:minorTickMark val="none"/>
        <c:crossAx val="850183792"/>
        <c:auto val="0"/>
        <c:lblAlgn val="ctr"/>
        <c:lblOffset/>
        <c:noMultiLvlLbl val="0"/>
      </c:catAx>
      <c:valAx>
        <c:axId val="850183792"/>
        <c:scaling>
          <c:orientation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p>
            <a:pPr>
              <a:defRPr sz="2000" b="0" i="0" u="none" strike="noStrike" kern="1200" baseline="0" smtId="4294967295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59925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p>
          <a:pPr>
            <a:defRPr sz="2000" b="0" i="0" u="none" strike="noStrike" kern="1200" baseline="0" smtId="4294967295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p>
      <a:pPr>
        <a:defRPr/>
      </a:pPr>
      <a:endParaRPr lang="ko-KR"/>
    </a:p>
  </c:txPr>
  <c:externalData r:id="rId1">
    <c:autoUpdate val="0"/>
  </c:externalData>
</c:chartSpace>
</file>

<file path=ppt/charts/chart4.xml><?xml version="1.0" encoding="utf-8"?>
<c:chartSpace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c="http://schemas.openxmlformats.org/drawingml/20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000"/>
              <a:t>동작 </a:t>
            </a:r>
            <a:r>
              <a:rPr lang="en-US" altLang="ko-KR" sz="2000"/>
              <a:t>2</a:t>
            </a:r>
            <a:r>
              <a:rPr lang="ko-KR" altLang="en-US" sz="2000"/>
              <a:t>번</a:t>
            </a:r>
            <a:r>
              <a:rPr lang="en-US" altLang="ko-KR" sz="2000" baseline="0"/>
              <a:t> – </a:t>
            </a:r>
            <a:r>
              <a:rPr lang="ko-KR" altLang="en-US" sz="2000" baseline="0"/>
              <a:t>선형 가속도</a:t>
            </a:r>
            <a:endParaRPr lang="ko-KR" altLang="en-US" sz="20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p>
          <a:pPr>
            <a:defRPr sz="2000" b="0" i="0" u="none" strike="noStrike" kern="1200" spc="0" baseline="0" smtId="4294967295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ineChart>
        <c:grouping/>
        <c:varyColors val="0"/>
        <c:ser>
          <c:idx val="0"/>
          <c:order val="0"/>
          <c:tx>
            <c:v>x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Sheet7!$E$1:$E$473</c:f>
              <c:numCache>
                <c:formatCode>General</c:formatCode>
                <c:ptCount val="473"/>
                <c:pt idx="0">
                  <c:v>-1.2864388</c:v>
                </c:pt>
                <c:pt idx="1">
                  <c:v>-1.2864388</c:v>
                </c:pt>
                <c:pt idx="2">
                  <c:v>-1.2088417</c:v>
                </c:pt>
                <c:pt idx="3">
                  <c:v>-1.2088417</c:v>
                </c:pt>
                <c:pt idx="4">
                  <c:v>-1.2088417</c:v>
                </c:pt>
                <c:pt idx="5">
                  <c:v>-1.2088417</c:v>
                </c:pt>
                <c:pt idx="6">
                  <c:v>-1.021891</c:v>
                </c:pt>
                <c:pt idx="7">
                  <c:v>-1.021891</c:v>
                </c:pt>
                <c:pt idx="8">
                  <c:v>-1.021891</c:v>
                </c:pt>
                <c:pt idx="9">
                  <c:v>-0.029489994</c:v>
                </c:pt>
                <c:pt idx="10">
                  <c:v>-0.029489994</c:v>
                </c:pt>
                <c:pt idx="11">
                  <c:v>-0.029489994</c:v>
                </c:pt>
                <c:pt idx="12">
                  <c:v>-1.0543666</c:v>
                </c:pt>
                <c:pt idx="13">
                  <c:v>-1.0543666</c:v>
                </c:pt>
                <c:pt idx="14">
                  <c:v>-1.0543666</c:v>
                </c:pt>
                <c:pt idx="15">
                  <c:v>-0.21776557</c:v>
                </c:pt>
                <c:pt idx="16">
                  <c:v>-0.21776557</c:v>
                </c:pt>
                <c:pt idx="17">
                  <c:v>-0.21776557</c:v>
                </c:pt>
                <c:pt idx="18">
                  <c:v>-0.21776557</c:v>
                </c:pt>
                <c:pt idx="19">
                  <c:v>2.6951737</c:v>
                </c:pt>
                <c:pt idx="20">
                  <c:v>2.6951737</c:v>
                </c:pt>
                <c:pt idx="21">
                  <c:v>2.6951737</c:v>
                </c:pt>
                <c:pt idx="22">
                  <c:v>3.0313087</c:v>
                </c:pt>
                <c:pt idx="23">
                  <c:v>3.0313087</c:v>
                </c:pt>
                <c:pt idx="24">
                  <c:v>3.0313087</c:v>
                </c:pt>
                <c:pt idx="25">
                  <c:v>3.1240544</c:v>
                </c:pt>
                <c:pt idx="26">
                  <c:v>3.1240544</c:v>
                </c:pt>
                <c:pt idx="27">
                  <c:v>3.1240544</c:v>
                </c:pt>
                <c:pt idx="28">
                  <c:v>3.1240544</c:v>
                </c:pt>
                <c:pt idx="29">
                  <c:v>2.1359105</c:v>
                </c:pt>
                <c:pt idx="30">
                  <c:v>2.1359105</c:v>
                </c:pt>
                <c:pt idx="31">
                  <c:v>2.1359105</c:v>
                </c:pt>
                <c:pt idx="32">
                  <c:v>0.34440494</c:v>
                </c:pt>
                <c:pt idx="33">
                  <c:v>0.34440494</c:v>
                </c:pt>
                <c:pt idx="34">
                  <c:v>0.34440494</c:v>
                </c:pt>
                <c:pt idx="35">
                  <c:v>-2.1660862</c:v>
                </c:pt>
                <c:pt idx="36">
                  <c:v>-2.1660862</c:v>
                </c:pt>
                <c:pt idx="37">
                  <c:v>-2.1660862</c:v>
                </c:pt>
                <c:pt idx="38">
                  <c:v>-2.1660862</c:v>
                </c:pt>
                <c:pt idx="39">
                  <c:v>-3.5387995</c:v>
                </c:pt>
                <c:pt idx="40">
                  <c:v>-3.5387995</c:v>
                </c:pt>
                <c:pt idx="41">
                  <c:v>-3.5387995</c:v>
                </c:pt>
                <c:pt idx="42">
                  <c:v>-0.8060378</c:v>
                </c:pt>
                <c:pt idx="43">
                  <c:v>-0.8060378</c:v>
                </c:pt>
                <c:pt idx="44">
                  <c:v>-0.8060378</c:v>
                </c:pt>
                <c:pt idx="45">
                  <c:v>-0.8060378</c:v>
                </c:pt>
                <c:pt idx="46">
                  <c:v>-0.8165209</c:v>
                </c:pt>
                <c:pt idx="47">
                  <c:v>-0.8165209</c:v>
                </c:pt>
                <c:pt idx="48">
                  <c:v>-0.8165209</c:v>
                </c:pt>
                <c:pt idx="49">
                  <c:v>-1.0383924</c:v>
                </c:pt>
                <c:pt idx="50">
                  <c:v>-1.0383924</c:v>
                </c:pt>
                <c:pt idx="51">
                  <c:v>-1.0383924</c:v>
                </c:pt>
                <c:pt idx="52">
                  <c:v>-1.5108783</c:v>
                </c:pt>
                <c:pt idx="53">
                  <c:v>-1.5108783</c:v>
                </c:pt>
                <c:pt idx="54">
                  <c:v>-1.5108783</c:v>
                </c:pt>
                <c:pt idx="55">
                  <c:v>-1.5108783</c:v>
                </c:pt>
                <c:pt idx="56">
                  <c:v>0.30180907</c:v>
                </c:pt>
                <c:pt idx="57">
                  <c:v>0.30180907</c:v>
                </c:pt>
                <c:pt idx="58">
                  <c:v>0.30180907</c:v>
                </c:pt>
                <c:pt idx="59">
                  <c:v>-0.85678947</c:v>
                </c:pt>
                <c:pt idx="60">
                  <c:v>-0.85678947</c:v>
                </c:pt>
                <c:pt idx="61">
                  <c:v>-0.85678947</c:v>
                </c:pt>
                <c:pt idx="62">
                  <c:v>-0.6637945</c:v>
                </c:pt>
                <c:pt idx="63">
                  <c:v>-0.6637945</c:v>
                </c:pt>
                <c:pt idx="64">
                  <c:v>-0.6637945</c:v>
                </c:pt>
                <c:pt idx="65">
                  <c:v>2.337391</c:v>
                </c:pt>
                <c:pt idx="66">
                  <c:v>2.337391</c:v>
                </c:pt>
                <c:pt idx="67">
                  <c:v>2.337391</c:v>
                </c:pt>
                <c:pt idx="68">
                  <c:v>2.9535096</c:v>
                </c:pt>
                <c:pt idx="69">
                  <c:v>2.9535096</c:v>
                </c:pt>
                <c:pt idx="70">
                  <c:v>2.9535096</c:v>
                </c:pt>
                <c:pt idx="71">
                  <c:v>1.1651194</c:v>
                </c:pt>
                <c:pt idx="72">
                  <c:v>1.1651194</c:v>
                </c:pt>
                <c:pt idx="73">
                  <c:v>1.1651194</c:v>
                </c:pt>
                <c:pt idx="74">
                  <c:v>2.2374125</c:v>
                </c:pt>
                <c:pt idx="75">
                  <c:v>2.2374125</c:v>
                </c:pt>
                <c:pt idx="76">
                  <c:v>2.2374125</c:v>
                </c:pt>
                <c:pt idx="77">
                  <c:v>1.5163672</c:v>
                </c:pt>
                <c:pt idx="78">
                  <c:v>1.5163672</c:v>
                </c:pt>
                <c:pt idx="79">
                  <c:v>1.5163672</c:v>
                </c:pt>
                <c:pt idx="80">
                  <c:v>0.45861506</c:v>
                </c:pt>
                <c:pt idx="81">
                  <c:v>0.45861506</c:v>
                </c:pt>
                <c:pt idx="82">
                  <c:v>0.45861506</c:v>
                </c:pt>
                <c:pt idx="83">
                  <c:v>1.0022919</c:v>
                </c:pt>
                <c:pt idx="84">
                  <c:v>1.0022919</c:v>
                </c:pt>
                <c:pt idx="85">
                  <c:v>1.0022919</c:v>
                </c:pt>
                <c:pt idx="86">
                  <c:v>-1.0333766</c:v>
                </c:pt>
                <c:pt idx="87">
                  <c:v>-1.0333766</c:v>
                </c:pt>
                <c:pt idx="88">
                  <c:v>-1.0333766</c:v>
                </c:pt>
                <c:pt idx="89">
                  <c:v>-0.9143716</c:v>
                </c:pt>
                <c:pt idx="90">
                  <c:v>-0.9143716</c:v>
                </c:pt>
                <c:pt idx="91">
                  <c:v>-0.9143716</c:v>
                </c:pt>
                <c:pt idx="92">
                  <c:v>0.21038258</c:v>
                </c:pt>
                <c:pt idx="93">
                  <c:v>0.21038258</c:v>
                </c:pt>
                <c:pt idx="94">
                  <c:v>0.21038258</c:v>
                </c:pt>
                <c:pt idx="95">
                  <c:v>0.9366795</c:v>
                </c:pt>
                <c:pt idx="96">
                  <c:v>0.9366795</c:v>
                </c:pt>
                <c:pt idx="97">
                  <c:v>0.9366795</c:v>
                </c:pt>
                <c:pt idx="98">
                  <c:v>-0.5493584</c:v>
                </c:pt>
                <c:pt idx="99">
                  <c:v>-0.5493584</c:v>
                </c:pt>
                <c:pt idx="100">
                  <c:v>-0.5493584</c:v>
                </c:pt>
                <c:pt idx="101">
                  <c:v>0.079473406</c:v>
                </c:pt>
                <c:pt idx="102">
                  <c:v>0.079473406</c:v>
                </c:pt>
                <c:pt idx="103">
                  <c:v>0.079473406</c:v>
                </c:pt>
                <c:pt idx="104">
                  <c:v>-0.6125696</c:v>
                </c:pt>
                <c:pt idx="105">
                  <c:v>-0.6125696</c:v>
                </c:pt>
                <c:pt idx="106">
                  <c:v>-0.6125696</c:v>
                </c:pt>
                <c:pt idx="107">
                  <c:v>-0.56415105</c:v>
                </c:pt>
                <c:pt idx="108">
                  <c:v>-0.56415105</c:v>
                </c:pt>
                <c:pt idx="109">
                  <c:v>-0.56415105</c:v>
                </c:pt>
                <c:pt idx="110">
                  <c:v>0.13648272</c:v>
                </c:pt>
                <c:pt idx="111">
                  <c:v>0.13648272</c:v>
                </c:pt>
                <c:pt idx="112">
                  <c:v>0.13648272</c:v>
                </c:pt>
                <c:pt idx="113">
                  <c:v>-0.74005556</c:v>
                </c:pt>
                <c:pt idx="114">
                  <c:v>-0.74005556</c:v>
                </c:pt>
                <c:pt idx="115">
                  <c:v>-0.74005556</c:v>
                </c:pt>
                <c:pt idx="116">
                  <c:v>-0.5338326</c:v>
                </c:pt>
                <c:pt idx="117">
                  <c:v>-0.5338326</c:v>
                </c:pt>
                <c:pt idx="118">
                  <c:v>-0.5338326</c:v>
                </c:pt>
                <c:pt idx="119">
                  <c:v>2.029106</c:v>
                </c:pt>
                <c:pt idx="120">
                  <c:v>2.029106</c:v>
                </c:pt>
                <c:pt idx="121">
                  <c:v>2.029106</c:v>
                </c:pt>
                <c:pt idx="122">
                  <c:v>1.8547125</c:v>
                </c:pt>
                <c:pt idx="123">
                  <c:v>1.8547125</c:v>
                </c:pt>
                <c:pt idx="124">
                  <c:v>1.8547125</c:v>
                </c:pt>
                <c:pt idx="125">
                  <c:v>1.4286139</c:v>
                </c:pt>
                <c:pt idx="126">
                  <c:v>1.4286139</c:v>
                </c:pt>
                <c:pt idx="127">
                  <c:v>1.4286139</c:v>
                </c:pt>
                <c:pt idx="128">
                  <c:v>1.9964378</c:v>
                </c:pt>
                <c:pt idx="129">
                  <c:v>1.9964378</c:v>
                </c:pt>
                <c:pt idx="130">
                  <c:v>1.9964378</c:v>
                </c:pt>
                <c:pt idx="131">
                  <c:v>0.23968786</c:v>
                </c:pt>
                <c:pt idx="132">
                  <c:v>0.23968786</c:v>
                </c:pt>
                <c:pt idx="133">
                  <c:v>0.23968786</c:v>
                </c:pt>
                <c:pt idx="134">
                  <c:v>-0.84418964</c:v>
                </c:pt>
                <c:pt idx="135">
                  <c:v>-0.84418964</c:v>
                </c:pt>
                <c:pt idx="136">
                  <c:v>-0.84418964</c:v>
                </c:pt>
                <c:pt idx="137">
                  <c:v>0.15924859</c:v>
                </c:pt>
                <c:pt idx="138">
                  <c:v>0.15924859</c:v>
                </c:pt>
                <c:pt idx="139">
                  <c:v>1.8847246</c:v>
                </c:pt>
                <c:pt idx="140">
                  <c:v>1.8847246</c:v>
                </c:pt>
                <c:pt idx="141">
                  <c:v>1.8847246</c:v>
                </c:pt>
                <c:pt idx="142">
                  <c:v>1.3154781</c:v>
                </c:pt>
                <c:pt idx="143">
                  <c:v>1.3154781</c:v>
                </c:pt>
                <c:pt idx="144">
                  <c:v>1.3154781</c:v>
                </c:pt>
                <c:pt idx="145">
                  <c:v>1.288007</c:v>
                </c:pt>
                <c:pt idx="146">
                  <c:v>1.288007</c:v>
                </c:pt>
                <c:pt idx="147">
                  <c:v>1.288007</c:v>
                </c:pt>
                <c:pt idx="148">
                  <c:v>2.3449712</c:v>
                </c:pt>
                <c:pt idx="149">
                  <c:v>2.3449712</c:v>
                </c:pt>
                <c:pt idx="150">
                  <c:v>2.3449712</c:v>
                </c:pt>
                <c:pt idx="151">
                  <c:v>0.6150503</c:v>
                </c:pt>
                <c:pt idx="152">
                  <c:v>0.6150503</c:v>
                </c:pt>
                <c:pt idx="153">
                  <c:v>0.6150503</c:v>
                </c:pt>
                <c:pt idx="154">
                  <c:v>-0.122784615</c:v>
                </c:pt>
                <c:pt idx="155">
                  <c:v>-0.122784615</c:v>
                </c:pt>
                <c:pt idx="156">
                  <c:v>-0.122784615</c:v>
                </c:pt>
                <c:pt idx="157">
                  <c:v>0.0669446</c:v>
                </c:pt>
                <c:pt idx="158">
                  <c:v>0.0669446</c:v>
                </c:pt>
                <c:pt idx="159">
                  <c:v>0.0669446</c:v>
                </c:pt>
                <c:pt idx="160">
                  <c:v>0.7361531</c:v>
                </c:pt>
                <c:pt idx="161">
                  <c:v>0.7361531</c:v>
                </c:pt>
                <c:pt idx="162">
                  <c:v>0.7361531</c:v>
                </c:pt>
                <c:pt idx="163">
                  <c:v>2.2768002</c:v>
                </c:pt>
                <c:pt idx="164">
                  <c:v>2.2768002</c:v>
                </c:pt>
                <c:pt idx="165">
                  <c:v>2.2768002</c:v>
                </c:pt>
                <c:pt idx="166">
                  <c:v>1.6544092</c:v>
                </c:pt>
                <c:pt idx="167">
                  <c:v>1.6544092</c:v>
                </c:pt>
                <c:pt idx="168">
                  <c:v>1.6544092</c:v>
                </c:pt>
                <c:pt idx="169">
                  <c:v>1.494461</c:v>
                </c:pt>
                <c:pt idx="170">
                  <c:v>1.494461</c:v>
                </c:pt>
                <c:pt idx="171">
                  <c:v>1.494461</c:v>
                </c:pt>
                <c:pt idx="172">
                  <c:v>0.93969977</c:v>
                </c:pt>
                <c:pt idx="173">
                  <c:v>0.93969977</c:v>
                </c:pt>
                <c:pt idx="174">
                  <c:v>1.6048135</c:v>
                </c:pt>
                <c:pt idx="175">
                  <c:v>1.6048135</c:v>
                </c:pt>
                <c:pt idx="176">
                  <c:v>1.6048135</c:v>
                </c:pt>
                <c:pt idx="177">
                  <c:v>-0.38650903</c:v>
                </c:pt>
                <c:pt idx="178">
                  <c:v>-0.38650903</c:v>
                </c:pt>
                <c:pt idx="179">
                  <c:v>-0.38650903</c:v>
                </c:pt>
                <c:pt idx="180">
                  <c:v>0.019286156</c:v>
                </c:pt>
                <c:pt idx="181">
                  <c:v>0.019286156</c:v>
                </c:pt>
                <c:pt idx="182">
                  <c:v>0.019286156</c:v>
                </c:pt>
                <c:pt idx="183">
                  <c:v>1.2653877</c:v>
                </c:pt>
                <c:pt idx="184">
                  <c:v>1.2653877</c:v>
                </c:pt>
                <c:pt idx="185">
                  <c:v>1.2653877</c:v>
                </c:pt>
                <c:pt idx="186">
                  <c:v>1.6305184</c:v>
                </c:pt>
                <c:pt idx="187">
                  <c:v>1.6305184</c:v>
                </c:pt>
                <c:pt idx="188">
                  <c:v>1.6305184</c:v>
                </c:pt>
                <c:pt idx="189">
                  <c:v>1.0089488</c:v>
                </c:pt>
                <c:pt idx="190">
                  <c:v>1.0089488</c:v>
                </c:pt>
                <c:pt idx="191">
                  <c:v>1.0089488</c:v>
                </c:pt>
                <c:pt idx="192">
                  <c:v>0.43296388</c:v>
                </c:pt>
                <c:pt idx="193">
                  <c:v>0.43296388</c:v>
                </c:pt>
                <c:pt idx="194">
                  <c:v>0.43296388</c:v>
                </c:pt>
                <c:pt idx="195">
                  <c:v>0.66732794</c:v>
                </c:pt>
                <c:pt idx="196">
                  <c:v>0.66732794</c:v>
                </c:pt>
                <c:pt idx="197">
                  <c:v>0.66732794</c:v>
                </c:pt>
                <c:pt idx="198">
                  <c:v>0.49340582</c:v>
                </c:pt>
                <c:pt idx="199">
                  <c:v>0.49340582</c:v>
                </c:pt>
                <c:pt idx="200">
                  <c:v>0.49340582</c:v>
                </c:pt>
                <c:pt idx="201">
                  <c:v>-0.50561595</c:v>
                </c:pt>
                <c:pt idx="202">
                  <c:v>-0.50561595</c:v>
                </c:pt>
                <c:pt idx="203">
                  <c:v>-0.50561595</c:v>
                </c:pt>
                <c:pt idx="204">
                  <c:v>0.47734952</c:v>
                </c:pt>
                <c:pt idx="205">
                  <c:v>0.47734952</c:v>
                </c:pt>
                <c:pt idx="206">
                  <c:v>0.47734952</c:v>
                </c:pt>
                <c:pt idx="207">
                  <c:v>1.0225525</c:v>
                </c:pt>
                <c:pt idx="208">
                  <c:v>1.0225525</c:v>
                </c:pt>
                <c:pt idx="209">
                  <c:v>1.0225525</c:v>
                </c:pt>
                <c:pt idx="210">
                  <c:v>2.6340795</c:v>
                </c:pt>
                <c:pt idx="211">
                  <c:v>2.6340795</c:v>
                </c:pt>
                <c:pt idx="212">
                  <c:v>2.6340795</c:v>
                </c:pt>
                <c:pt idx="213">
                  <c:v>1.982449</c:v>
                </c:pt>
                <c:pt idx="214">
                  <c:v>1.982449</c:v>
                </c:pt>
                <c:pt idx="215">
                  <c:v>1.982449</c:v>
                </c:pt>
                <c:pt idx="216">
                  <c:v>0.98991203</c:v>
                </c:pt>
                <c:pt idx="217">
                  <c:v>0.98991203</c:v>
                </c:pt>
                <c:pt idx="218">
                  <c:v>0.98991203</c:v>
                </c:pt>
                <c:pt idx="219">
                  <c:v>1.4640589</c:v>
                </c:pt>
                <c:pt idx="220">
                  <c:v>1.4640589</c:v>
                </c:pt>
                <c:pt idx="221">
                  <c:v>1.4640589</c:v>
                </c:pt>
                <c:pt idx="222">
                  <c:v>0.16086686</c:v>
                </c:pt>
                <c:pt idx="223">
                  <c:v>0.16086686</c:v>
                </c:pt>
                <c:pt idx="224">
                  <c:v>0.16086686</c:v>
                </c:pt>
                <c:pt idx="225">
                  <c:v>0.8022628</c:v>
                </c:pt>
                <c:pt idx="226">
                  <c:v>0.8022628</c:v>
                </c:pt>
                <c:pt idx="227">
                  <c:v>0.8022628</c:v>
                </c:pt>
                <c:pt idx="228">
                  <c:v>1.9818635</c:v>
                </c:pt>
                <c:pt idx="229">
                  <c:v>1.9818635</c:v>
                </c:pt>
                <c:pt idx="230">
                  <c:v>1.9818635</c:v>
                </c:pt>
                <c:pt idx="231">
                  <c:v>1.2329233</c:v>
                </c:pt>
                <c:pt idx="232">
                  <c:v>1.2329233</c:v>
                </c:pt>
                <c:pt idx="233">
                  <c:v>-0.51360285</c:v>
                </c:pt>
                <c:pt idx="234">
                  <c:v>-0.51360285</c:v>
                </c:pt>
                <c:pt idx="235">
                  <c:v>-0.51360285</c:v>
                </c:pt>
                <c:pt idx="236">
                  <c:v>-0.65843296</c:v>
                </c:pt>
                <c:pt idx="237">
                  <c:v>-0.65843296</c:v>
                </c:pt>
                <c:pt idx="238">
                  <c:v>-0.65843296</c:v>
                </c:pt>
                <c:pt idx="239">
                  <c:v>0.8787958</c:v>
                </c:pt>
                <c:pt idx="240">
                  <c:v>0.8787958</c:v>
                </c:pt>
                <c:pt idx="241">
                  <c:v>0.8787958</c:v>
                </c:pt>
                <c:pt idx="242">
                  <c:v>0.23481253</c:v>
                </c:pt>
                <c:pt idx="243">
                  <c:v>0.23481253</c:v>
                </c:pt>
                <c:pt idx="244">
                  <c:v>0.23481253</c:v>
                </c:pt>
                <c:pt idx="245">
                  <c:v>0.546162</c:v>
                </c:pt>
                <c:pt idx="246">
                  <c:v>0.546162</c:v>
                </c:pt>
                <c:pt idx="247">
                  <c:v>0.546162</c:v>
                </c:pt>
                <c:pt idx="248">
                  <c:v>1.4724874</c:v>
                </c:pt>
                <c:pt idx="249">
                  <c:v>1.4724874</c:v>
                </c:pt>
                <c:pt idx="250">
                  <c:v>1.4724874</c:v>
                </c:pt>
                <c:pt idx="251">
                  <c:v>-1.3759925</c:v>
                </c:pt>
                <c:pt idx="252">
                  <c:v>1.524961</c:v>
                </c:pt>
                <c:pt idx="253">
                  <c:v>1.524961</c:v>
                </c:pt>
                <c:pt idx="254">
                  <c:v>1.524961</c:v>
                </c:pt>
                <c:pt idx="255">
                  <c:v>1.5919182</c:v>
                </c:pt>
                <c:pt idx="256">
                  <c:v>1.5919182</c:v>
                </c:pt>
                <c:pt idx="257">
                  <c:v>1.5919182</c:v>
                </c:pt>
                <c:pt idx="258">
                  <c:v>0.645743</c:v>
                </c:pt>
                <c:pt idx="259">
                  <c:v>0.645743</c:v>
                </c:pt>
                <c:pt idx="260">
                  <c:v>0.645743</c:v>
                </c:pt>
                <c:pt idx="261">
                  <c:v>0.54833364</c:v>
                </c:pt>
                <c:pt idx="262">
                  <c:v>0.54833364</c:v>
                </c:pt>
                <c:pt idx="263">
                  <c:v>0.54833364</c:v>
                </c:pt>
                <c:pt idx="264">
                  <c:v>-0.427782</c:v>
                </c:pt>
                <c:pt idx="265">
                  <c:v>-0.427782</c:v>
                </c:pt>
                <c:pt idx="266">
                  <c:v>-0.427782</c:v>
                </c:pt>
                <c:pt idx="267">
                  <c:v>-0.9198705</c:v>
                </c:pt>
                <c:pt idx="268">
                  <c:v>-0.9198705</c:v>
                </c:pt>
                <c:pt idx="269">
                  <c:v>-0.9198705</c:v>
                </c:pt>
                <c:pt idx="270">
                  <c:v>0.08656919</c:v>
                </c:pt>
                <c:pt idx="271">
                  <c:v>0.08656919</c:v>
                </c:pt>
                <c:pt idx="272">
                  <c:v>0.6411847</c:v>
                </c:pt>
                <c:pt idx="273">
                  <c:v>0.6411847</c:v>
                </c:pt>
                <c:pt idx="274">
                  <c:v>0.6411847</c:v>
                </c:pt>
                <c:pt idx="275">
                  <c:v>1.2399213</c:v>
                </c:pt>
                <c:pt idx="276">
                  <c:v>1.2399213</c:v>
                </c:pt>
                <c:pt idx="277">
                  <c:v>1.2399213</c:v>
                </c:pt>
                <c:pt idx="278">
                  <c:v>1.2256951</c:v>
                </c:pt>
                <c:pt idx="279">
                  <c:v>1.2256951</c:v>
                </c:pt>
                <c:pt idx="280">
                  <c:v>1.2256951</c:v>
                </c:pt>
                <c:pt idx="281">
                  <c:v>0.2297419</c:v>
                </c:pt>
                <c:pt idx="282">
                  <c:v>0.2297419</c:v>
                </c:pt>
                <c:pt idx="283">
                  <c:v>0.2297419</c:v>
                </c:pt>
                <c:pt idx="284">
                  <c:v>0.63234633</c:v>
                </c:pt>
                <c:pt idx="285">
                  <c:v>0.63234633</c:v>
                </c:pt>
                <c:pt idx="286">
                  <c:v>0.63234633</c:v>
                </c:pt>
                <c:pt idx="287">
                  <c:v>0.31104136</c:v>
                </c:pt>
                <c:pt idx="288">
                  <c:v>0.31104136</c:v>
                </c:pt>
                <c:pt idx="289">
                  <c:v>0.31104136</c:v>
                </c:pt>
                <c:pt idx="290">
                  <c:v>1.4890847</c:v>
                </c:pt>
                <c:pt idx="291">
                  <c:v>1.4890847</c:v>
                </c:pt>
                <c:pt idx="292">
                  <c:v>1.4890847</c:v>
                </c:pt>
                <c:pt idx="293">
                  <c:v>2.7432773</c:v>
                </c:pt>
                <c:pt idx="294">
                  <c:v>2.7432773</c:v>
                </c:pt>
                <c:pt idx="295">
                  <c:v>2.7432773</c:v>
                </c:pt>
                <c:pt idx="296">
                  <c:v>0.63910234</c:v>
                </c:pt>
                <c:pt idx="297">
                  <c:v>0.63910234</c:v>
                </c:pt>
                <c:pt idx="298">
                  <c:v>0.63910234</c:v>
                </c:pt>
                <c:pt idx="299">
                  <c:v>3.0345688</c:v>
                </c:pt>
                <c:pt idx="300">
                  <c:v>3.0345688</c:v>
                </c:pt>
                <c:pt idx="301">
                  <c:v>3.0345688</c:v>
                </c:pt>
                <c:pt idx="302">
                  <c:v>0.9985489</c:v>
                </c:pt>
                <c:pt idx="303">
                  <c:v>0.9985489</c:v>
                </c:pt>
                <c:pt idx="304">
                  <c:v>0.9985489</c:v>
                </c:pt>
                <c:pt idx="305">
                  <c:v>0.20228106</c:v>
                </c:pt>
                <c:pt idx="306">
                  <c:v>0.20228106</c:v>
                </c:pt>
                <c:pt idx="307">
                  <c:v>0.20228106</c:v>
                </c:pt>
                <c:pt idx="308">
                  <c:v>0.51761657</c:v>
                </c:pt>
                <c:pt idx="309">
                  <c:v>0.51761657</c:v>
                </c:pt>
                <c:pt idx="310">
                  <c:v>0.51761657</c:v>
                </c:pt>
                <c:pt idx="311">
                  <c:v>0.42319632</c:v>
                </c:pt>
                <c:pt idx="312">
                  <c:v>0.42319632</c:v>
                </c:pt>
                <c:pt idx="313">
                  <c:v>0.42319632</c:v>
                </c:pt>
                <c:pt idx="314">
                  <c:v>0.7415372</c:v>
                </c:pt>
                <c:pt idx="315">
                  <c:v>0.7415372</c:v>
                </c:pt>
                <c:pt idx="316">
                  <c:v>0.7415372</c:v>
                </c:pt>
                <c:pt idx="317">
                  <c:v>1.2003399</c:v>
                </c:pt>
                <c:pt idx="318">
                  <c:v>1.2003399</c:v>
                </c:pt>
                <c:pt idx="319">
                  <c:v>0.43621022</c:v>
                </c:pt>
                <c:pt idx="320">
                  <c:v>0.43621022</c:v>
                </c:pt>
                <c:pt idx="321">
                  <c:v>0.43621022</c:v>
                </c:pt>
                <c:pt idx="322">
                  <c:v>0.5175476</c:v>
                </c:pt>
                <c:pt idx="323">
                  <c:v>0.5175476</c:v>
                </c:pt>
                <c:pt idx="324">
                  <c:v>0.5175476</c:v>
                </c:pt>
                <c:pt idx="325">
                  <c:v>0.4710062</c:v>
                </c:pt>
                <c:pt idx="326">
                  <c:v>0.4710062</c:v>
                </c:pt>
                <c:pt idx="327">
                  <c:v>0.4710062</c:v>
                </c:pt>
                <c:pt idx="328">
                  <c:v>1.3918194</c:v>
                </c:pt>
                <c:pt idx="329">
                  <c:v>1.3918194</c:v>
                </c:pt>
                <c:pt idx="330">
                  <c:v>1.3918194</c:v>
                </c:pt>
                <c:pt idx="331">
                  <c:v>0.31462857</c:v>
                </c:pt>
                <c:pt idx="332">
                  <c:v>0.31462857</c:v>
                </c:pt>
                <c:pt idx="333">
                  <c:v>0.31462857</c:v>
                </c:pt>
                <c:pt idx="334">
                  <c:v>0.25155914</c:v>
                </c:pt>
                <c:pt idx="335">
                  <c:v>0.25155914</c:v>
                </c:pt>
                <c:pt idx="336">
                  <c:v>0.25155914</c:v>
                </c:pt>
                <c:pt idx="337">
                  <c:v>1.8974376</c:v>
                </c:pt>
                <c:pt idx="338">
                  <c:v>1.8974376</c:v>
                </c:pt>
                <c:pt idx="339">
                  <c:v>1.8974376</c:v>
                </c:pt>
                <c:pt idx="340">
                  <c:v>1.6929934</c:v>
                </c:pt>
                <c:pt idx="341">
                  <c:v>1.6929934</c:v>
                </c:pt>
                <c:pt idx="342">
                  <c:v>1.6929934</c:v>
                </c:pt>
                <c:pt idx="343">
                  <c:v>1.7151157</c:v>
                </c:pt>
                <c:pt idx="344">
                  <c:v>1.7151157</c:v>
                </c:pt>
                <c:pt idx="345">
                  <c:v>1.7151157</c:v>
                </c:pt>
                <c:pt idx="346">
                  <c:v>2.605224</c:v>
                </c:pt>
                <c:pt idx="347">
                  <c:v>2.605224</c:v>
                </c:pt>
                <c:pt idx="348">
                  <c:v>2.605224</c:v>
                </c:pt>
                <c:pt idx="349">
                  <c:v>0.89781296</c:v>
                </c:pt>
                <c:pt idx="350">
                  <c:v>0.89781296</c:v>
                </c:pt>
                <c:pt idx="351">
                  <c:v>0.89781296</c:v>
                </c:pt>
                <c:pt idx="352">
                  <c:v>0.92958987</c:v>
                </c:pt>
                <c:pt idx="353">
                  <c:v>0.92958987</c:v>
                </c:pt>
                <c:pt idx="354">
                  <c:v>0.92958987</c:v>
                </c:pt>
                <c:pt idx="355">
                  <c:v>0.10674028</c:v>
                </c:pt>
                <c:pt idx="356">
                  <c:v>0.10674028</c:v>
                </c:pt>
                <c:pt idx="357">
                  <c:v>0.10674028</c:v>
                </c:pt>
                <c:pt idx="358">
                  <c:v>0.10674028</c:v>
                </c:pt>
                <c:pt idx="359">
                  <c:v>-0.8134399</c:v>
                </c:pt>
                <c:pt idx="360">
                  <c:v>-0.8134399</c:v>
                </c:pt>
                <c:pt idx="361">
                  <c:v>-0.8134399</c:v>
                </c:pt>
                <c:pt idx="362">
                  <c:v>6.8604674</c:v>
                </c:pt>
                <c:pt idx="363">
                  <c:v>6.8604674</c:v>
                </c:pt>
                <c:pt idx="364">
                  <c:v>6.8604674</c:v>
                </c:pt>
                <c:pt idx="365">
                  <c:v>1.9442177</c:v>
                </c:pt>
                <c:pt idx="366">
                  <c:v>1.9442177</c:v>
                </c:pt>
                <c:pt idx="367">
                  <c:v>1.9442177</c:v>
                </c:pt>
                <c:pt idx="368">
                  <c:v>1.0453622</c:v>
                </c:pt>
                <c:pt idx="369">
                  <c:v>1.0453622</c:v>
                </c:pt>
                <c:pt idx="370">
                  <c:v>1.0453622</c:v>
                </c:pt>
                <c:pt idx="371">
                  <c:v>1.129221</c:v>
                </c:pt>
                <c:pt idx="372">
                  <c:v>1.129221</c:v>
                </c:pt>
                <c:pt idx="373">
                  <c:v>1.129221</c:v>
                </c:pt>
                <c:pt idx="374">
                  <c:v>0.32615042</c:v>
                </c:pt>
                <c:pt idx="375">
                  <c:v>0.32615042</c:v>
                </c:pt>
                <c:pt idx="376">
                  <c:v>0.32615042</c:v>
                </c:pt>
                <c:pt idx="377">
                  <c:v>-0.13054764</c:v>
                </c:pt>
                <c:pt idx="378">
                  <c:v>-0.13054764</c:v>
                </c:pt>
                <c:pt idx="379">
                  <c:v>-0.13054764</c:v>
                </c:pt>
                <c:pt idx="380">
                  <c:v>0.751874</c:v>
                </c:pt>
                <c:pt idx="381">
                  <c:v>0.751874</c:v>
                </c:pt>
                <c:pt idx="382">
                  <c:v>0.751874</c:v>
                </c:pt>
                <c:pt idx="383">
                  <c:v>-0.18348953</c:v>
                </c:pt>
                <c:pt idx="384">
                  <c:v>-0.18348953</c:v>
                </c:pt>
                <c:pt idx="385">
                  <c:v>-0.18348953</c:v>
                </c:pt>
                <c:pt idx="386">
                  <c:v>-0.19693446</c:v>
                </c:pt>
                <c:pt idx="387">
                  <c:v>-0.19693446</c:v>
                </c:pt>
                <c:pt idx="388">
                  <c:v>-0.19693446</c:v>
                </c:pt>
                <c:pt idx="389">
                  <c:v>1.4250606</c:v>
                </c:pt>
                <c:pt idx="390">
                  <c:v>1.4250606</c:v>
                </c:pt>
                <c:pt idx="391">
                  <c:v>1.4250606</c:v>
                </c:pt>
                <c:pt idx="392">
                  <c:v>2.3891823</c:v>
                </c:pt>
                <c:pt idx="393">
                  <c:v>2.3891823</c:v>
                </c:pt>
                <c:pt idx="394">
                  <c:v>2.3891823</c:v>
                </c:pt>
                <c:pt idx="395">
                  <c:v>1.5098958</c:v>
                </c:pt>
                <c:pt idx="396">
                  <c:v>1.5098958</c:v>
                </c:pt>
                <c:pt idx="397">
                  <c:v>1.5098958</c:v>
                </c:pt>
                <c:pt idx="398">
                  <c:v>-0.44847643</c:v>
                </c:pt>
                <c:pt idx="399">
                  <c:v>-0.44847643</c:v>
                </c:pt>
                <c:pt idx="400">
                  <c:v>-0.44847643</c:v>
                </c:pt>
                <c:pt idx="401">
                  <c:v>0.484961</c:v>
                </c:pt>
                <c:pt idx="402">
                  <c:v>0.484961</c:v>
                </c:pt>
                <c:pt idx="403">
                  <c:v>0.484961</c:v>
                </c:pt>
                <c:pt idx="404">
                  <c:v>0.7109949</c:v>
                </c:pt>
                <c:pt idx="405">
                  <c:v>0.7109949</c:v>
                </c:pt>
                <c:pt idx="406">
                  <c:v>0.7109949</c:v>
                </c:pt>
                <c:pt idx="407">
                  <c:v>1.6250815</c:v>
                </c:pt>
                <c:pt idx="408">
                  <c:v>1.6250815</c:v>
                </c:pt>
                <c:pt idx="409">
                  <c:v>1.6250815</c:v>
                </c:pt>
                <c:pt idx="410">
                  <c:v>2.0275602</c:v>
                </c:pt>
                <c:pt idx="411">
                  <c:v>2.0275602</c:v>
                </c:pt>
                <c:pt idx="412">
                  <c:v>2.0275602</c:v>
                </c:pt>
                <c:pt idx="413">
                  <c:v>2.5677261</c:v>
                </c:pt>
                <c:pt idx="414">
                  <c:v>2.5677261</c:v>
                </c:pt>
                <c:pt idx="415">
                  <c:v>2.5677261</c:v>
                </c:pt>
                <c:pt idx="416">
                  <c:v>2.440113</c:v>
                </c:pt>
                <c:pt idx="417">
                  <c:v>2.440113</c:v>
                </c:pt>
                <c:pt idx="418">
                  <c:v>1.0393004</c:v>
                </c:pt>
                <c:pt idx="419">
                  <c:v>1.0393004</c:v>
                </c:pt>
                <c:pt idx="420">
                  <c:v>1.0393004</c:v>
                </c:pt>
                <c:pt idx="421">
                  <c:v>1.4269713</c:v>
                </c:pt>
                <c:pt idx="422">
                  <c:v>1.4269713</c:v>
                </c:pt>
                <c:pt idx="423">
                  <c:v>1.4269713</c:v>
                </c:pt>
                <c:pt idx="424">
                  <c:v>-0.14184308</c:v>
                </c:pt>
                <c:pt idx="425">
                  <c:v>-0.14184308</c:v>
                </c:pt>
                <c:pt idx="426">
                  <c:v>-0.14184308</c:v>
                </c:pt>
                <c:pt idx="427">
                  <c:v>1.4402488</c:v>
                </c:pt>
                <c:pt idx="428">
                  <c:v>1.4402488</c:v>
                </c:pt>
                <c:pt idx="429">
                  <c:v>1.4402488</c:v>
                </c:pt>
                <c:pt idx="430">
                  <c:v>0.3706994</c:v>
                </c:pt>
                <c:pt idx="431">
                  <c:v>0.3706994</c:v>
                </c:pt>
                <c:pt idx="432">
                  <c:v>0.3706994</c:v>
                </c:pt>
                <c:pt idx="433">
                  <c:v>2.7171664</c:v>
                </c:pt>
                <c:pt idx="434">
                  <c:v>2.7171664</c:v>
                </c:pt>
                <c:pt idx="435">
                  <c:v>2.7171664</c:v>
                </c:pt>
                <c:pt idx="436">
                  <c:v>2.0719967</c:v>
                </c:pt>
                <c:pt idx="437">
                  <c:v>2.0719967</c:v>
                </c:pt>
                <c:pt idx="438">
                  <c:v>2.0719967</c:v>
                </c:pt>
                <c:pt idx="439">
                  <c:v>0.37785417</c:v>
                </c:pt>
                <c:pt idx="440">
                  <c:v>0.37785417</c:v>
                </c:pt>
                <c:pt idx="441">
                  <c:v>0.37785417</c:v>
                </c:pt>
                <c:pt idx="442">
                  <c:v>1.4685842</c:v>
                </c:pt>
                <c:pt idx="443">
                  <c:v>1.4685842</c:v>
                </c:pt>
                <c:pt idx="444">
                  <c:v>1.4685842</c:v>
                </c:pt>
                <c:pt idx="445">
                  <c:v>0.6029947</c:v>
                </c:pt>
                <c:pt idx="446">
                  <c:v>0.6029947</c:v>
                </c:pt>
                <c:pt idx="447">
                  <c:v>0.6029947</c:v>
                </c:pt>
                <c:pt idx="448">
                  <c:v>0.06596339</c:v>
                </c:pt>
                <c:pt idx="449">
                  <c:v>0.06596339</c:v>
                </c:pt>
                <c:pt idx="450">
                  <c:v>0.06596339</c:v>
                </c:pt>
                <c:pt idx="451">
                  <c:v>0.108205535</c:v>
                </c:pt>
                <c:pt idx="452">
                  <c:v>0.108205535</c:v>
                </c:pt>
                <c:pt idx="453">
                  <c:v>0.108205535</c:v>
                </c:pt>
                <c:pt idx="454">
                  <c:v>1.2353371</c:v>
                </c:pt>
                <c:pt idx="455">
                  <c:v>1.2353371</c:v>
                </c:pt>
                <c:pt idx="456">
                  <c:v>1.2353371</c:v>
                </c:pt>
                <c:pt idx="457">
                  <c:v>2.4151888</c:v>
                </c:pt>
                <c:pt idx="458">
                  <c:v>2.4151888</c:v>
                </c:pt>
                <c:pt idx="459">
                  <c:v>2.4151888</c:v>
                </c:pt>
                <c:pt idx="460">
                  <c:v>-0.3987278</c:v>
                </c:pt>
                <c:pt idx="461">
                  <c:v>-0.3987278</c:v>
                </c:pt>
                <c:pt idx="462">
                  <c:v>-0.3987278</c:v>
                </c:pt>
                <c:pt idx="463">
                  <c:v>1.3388748</c:v>
                </c:pt>
                <c:pt idx="464">
                  <c:v>1.3388748</c:v>
                </c:pt>
                <c:pt idx="465">
                  <c:v>1.3388748</c:v>
                </c:pt>
                <c:pt idx="466">
                  <c:v>1.0076013</c:v>
                </c:pt>
                <c:pt idx="467">
                  <c:v>1.0076013</c:v>
                </c:pt>
                <c:pt idx="468">
                  <c:v>1.0076013</c:v>
                </c:pt>
                <c:pt idx="469">
                  <c:v>-0.48779815</c:v>
                </c:pt>
                <c:pt idx="470">
                  <c:v>-0.48779815</c:v>
                </c:pt>
                <c:pt idx="471">
                  <c:v>-0.48779815</c:v>
                </c:pt>
                <c:pt idx="472">
                  <c:v>-0.9420186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FC8-4AAA-9954-6B6D4215CCFD}"/>
            </c:ext>
          </c:extLst>
        </c:ser>
        <c:ser>
          <c:idx val="1"/>
          <c:order val="1"/>
          <c:tx>
            <c:v>y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Sheet7!$F$1:$F$473</c:f>
              <c:numCache>
                <c:formatCode>General</c:formatCode>
                <c:ptCount val="473"/>
                <c:pt idx="0">
                  <c:v>3.2591612</c:v>
                </c:pt>
                <c:pt idx="1">
                  <c:v>3.2591612</c:v>
                </c:pt>
                <c:pt idx="2">
                  <c:v>2.9850445</c:v>
                </c:pt>
                <c:pt idx="3">
                  <c:v>2.9850445</c:v>
                </c:pt>
                <c:pt idx="4">
                  <c:v>2.9850445</c:v>
                </c:pt>
                <c:pt idx="5">
                  <c:v>2.9850445</c:v>
                </c:pt>
                <c:pt idx="6">
                  <c:v>2.8842223</c:v>
                </c:pt>
                <c:pt idx="7">
                  <c:v>2.8842223</c:v>
                </c:pt>
                <c:pt idx="8">
                  <c:v>2.8842223</c:v>
                </c:pt>
                <c:pt idx="9">
                  <c:v>2.020636</c:v>
                </c:pt>
                <c:pt idx="10">
                  <c:v>2.020636</c:v>
                </c:pt>
                <c:pt idx="11">
                  <c:v>2.020636</c:v>
                </c:pt>
                <c:pt idx="12">
                  <c:v>0.16999054</c:v>
                </c:pt>
                <c:pt idx="13">
                  <c:v>0.16999054</c:v>
                </c:pt>
                <c:pt idx="14">
                  <c:v>0.16999054</c:v>
                </c:pt>
                <c:pt idx="15">
                  <c:v>-3.211197</c:v>
                </c:pt>
                <c:pt idx="16">
                  <c:v>-3.211197</c:v>
                </c:pt>
                <c:pt idx="17">
                  <c:v>-3.211197</c:v>
                </c:pt>
                <c:pt idx="18">
                  <c:v>-3.211197</c:v>
                </c:pt>
                <c:pt idx="19">
                  <c:v>-0.83945847</c:v>
                </c:pt>
                <c:pt idx="20">
                  <c:v>-0.83945847</c:v>
                </c:pt>
                <c:pt idx="21">
                  <c:v>-0.83945847</c:v>
                </c:pt>
                <c:pt idx="22">
                  <c:v>0.05204296</c:v>
                </c:pt>
                <c:pt idx="23">
                  <c:v>0.05204296</c:v>
                </c:pt>
                <c:pt idx="24">
                  <c:v>0.05204296</c:v>
                </c:pt>
                <c:pt idx="25">
                  <c:v>0.14396954</c:v>
                </c:pt>
                <c:pt idx="26">
                  <c:v>0.14396954</c:v>
                </c:pt>
                <c:pt idx="27">
                  <c:v>0.14396954</c:v>
                </c:pt>
                <c:pt idx="28">
                  <c:v>0.14396954</c:v>
                </c:pt>
                <c:pt idx="29">
                  <c:v>-0.27913666</c:v>
                </c:pt>
                <c:pt idx="30">
                  <c:v>-0.27913666</c:v>
                </c:pt>
                <c:pt idx="31">
                  <c:v>-0.27913666</c:v>
                </c:pt>
                <c:pt idx="32">
                  <c:v>-1.4409647</c:v>
                </c:pt>
                <c:pt idx="33">
                  <c:v>-1.4409647</c:v>
                </c:pt>
                <c:pt idx="34">
                  <c:v>-1.4409647</c:v>
                </c:pt>
                <c:pt idx="35">
                  <c:v>-0.4657774</c:v>
                </c:pt>
                <c:pt idx="36">
                  <c:v>-0.4657774</c:v>
                </c:pt>
                <c:pt idx="37">
                  <c:v>-0.4657774</c:v>
                </c:pt>
                <c:pt idx="38">
                  <c:v>-0.4657774</c:v>
                </c:pt>
                <c:pt idx="39">
                  <c:v>-0.117549896</c:v>
                </c:pt>
                <c:pt idx="40">
                  <c:v>-0.117549896</c:v>
                </c:pt>
                <c:pt idx="41">
                  <c:v>-0.117549896</c:v>
                </c:pt>
                <c:pt idx="42">
                  <c:v>0.38702297</c:v>
                </c:pt>
                <c:pt idx="43">
                  <c:v>0.38702297</c:v>
                </c:pt>
                <c:pt idx="44">
                  <c:v>0.38702297</c:v>
                </c:pt>
                <c:pt idx="45">
                  <c:v>0.38702297</c:v>
                </c:pt>
                <c:pt idx="46">
                  <c:v>1.7349911</c:v>
                </c:pt>
                <c:pt idx="47">
                  <c:v>1.7349911</c:v>
                </c:pt>
                <c:pt idx="48">
                  <c:v>1.7349911</c:v>
                </c:pt>
                <c:pt idx="49">
                  <c:v>1.2401638</c:v>
                </c:pt>
                <c:pt idx="50">
                  <c:v>1.2401638</c:v>
                </c:pt>
                <c:pt idx="51">
                  <c:v>1.2401638</c:v>
                </c:pt>
                <c:pt idx="52">
                  <c:v>1.1697707</c:v>
                </c:pt>
                <c:pt idx="53">
                  <c:v>1.1697707</c:v>
                </c:pt>
                <c:pt idx="54">
                  <c:v>1.1697707</c:v>
                </c:pt>
                <c:pt idx="55">
                  <c:v>1.1697707</c:v>
                </c:pt>
                <c:pt idx="56">
                  <c:v>0.9366579</c:v>
                </c:pt>
                <c:pt idx="57">
                  <c:v>0.9366579</c:v>
                </c:pt>
                <c:pt idx="58">
                  <c:v>0.9366579</c:v>
                </c:pt>
                <c:pt idx="59">
                  <c:v>0.28094196</c:v>
                </c:pt>
                <c:pt idx="60">
                  <c:v>0.28094196</c:v>
                </c:pt>
                <c:pt idx="61">
                  <c:v>0.28094196</c:v>
                </c:pt>
                <c:pt idx="62">
                  <c:v>-0.59617424</c:v>
                </c:pt>
                <c:pt idx="63">
                  <c:v>-0.59617424</c:v>
                </c:pt>
                <c:pt idx="64">
                  <c:v>-0.59617424</c:v>
                </c:pt>
                <c:pt idx="65">
                  <c:v>-0.013381004</c:v>
                </c:pt>
                <c:pt idx="66">
                  <c:v>-0.013381004</c:v>
                </c:pt>
                <c:pt idx="67">
                  <c:v>-0.013381004</c:v>
                </c:pt>
                <c:pt idx="68">
                  <c:v>-0.04574108</c:v>
                </c:pt>
                <c:pt idx="69">
                  <c:v>-0.04574108</c:v>
                </c:pt>
                <c:pt idx="70">
                  <c:v>-0.04574108</c:v>
                </c:pt>
                <c:pt idx="71">
                  <c:v>0.20679569</c:v>
                </c:pt>
                <c:pt idx="72">
                  <c:v>0.20679569</c:v>
                </c:pt>
                <c:pt idx="73">
                  <c:v>0.20679569</c:v>
                </c:pt>
                <c:pt idx="74">
                  <c:v>1.0152102</c:v>
                </c:pt>
                <c:pt idx="75">
                  <c:v>1.0152102</c:v>
                </c:pt>
                <c:pt idx="76">
                  <c:v>1.0152102</c:v>
                </c:pt>
                <c:pt idx="77">
                  <c:v>0.66304016</c:v>
                </c:pt>
                <c:pt idx="78">
                  <c:v>0.66304016</c:v>
                </c:pt>
                <c:pt idx="79">
                  <c:v>0.66304016</c:v>
                </c:pt>
                <c:pt idx="80">
                  <c:v>0.06313324</c:v>
                </c:pt>
                <c:pt idx="81">
                  <c:v>0.06313324</c:v>
                </c:pt>
                <c:pt idx="82">
                  <c:v>0.06313324</c:v>
                </c:pt>
                <c:pt idx="83">
                  <c:v>0.032265663</c:v>
                </c:pt>
                <c:pt idx="84">
                  <c:v>0.032265663</c:v>
                </c:pt>
                <c:pt idx="85">
                  <c:v>0.032265663</c:v>
                </c:pt>
                <c:pt idx="86">
                  <c:v>-0.052563667</c:v>
                </c:pt>
                <c:pt idx="87">
                  <c:v>-0.052563667</c:v>
                </c:pt>
                <c:pt idx="88">
                  <c:v>-0.052563667</c:v>
                </c:pt>
                <c:pt idx="89">
                  <c:v>0.46850395</c:v>
                </c:pt>
                <c:pt idx="90">
                  <c:v>0.46850395</c:v>
                </c:pt>
                <c:pt idx="91">
                  <c:v>0.46850395</c:v>
                </c:pt>
                <c:pt idx="92">
                  <c:v>0.6728668</c:v>
                </c:pt>
                <c:pt idx="93">
                  <c:v>0.6728668</c:v>
                </c:pt>
                <c:pt idx="94">
                  <c:v>0.6728668</c:v>
                </c:pt>
                <c:pt idx="95">
                  <c:v>1.0559864</c:v>
                </c:pt>
                <c:pt idx="96">
                  <c:v>1.0559864</c:v>
                </c:pt>
                <c:pt idx="97">
                  <c:v>1.0559864</c:v>
                </c:pt>
                <c:pt idx="98">
                  <c:v>0.4780569</c:v>
                </c:pt>
                <c:pt idx="99">
                  <c:v>0.4780569</c:v>
                </c:pt>
                <c:pt idx="100">
                  <c:v>0.4780569</c:v>
                </c:pt>
                <c:pt idx="101">
                  <c:v>1.0107689</c:v>
                </c:pt>
                <c:pt idx="102">
                  <c:v>1.0107689</c:v>
                </c:pt>
                <c:pt idx="103">
                  <c:v>1.0107689</c:v>
                </c:pt>
                <c:pt idx="104">
                  <c:v>0.92660046</c:v>
                </c:pt>
                <c:pt idx="105">
                  <c:v>0.92660046</c:v>
                </c:pt>
                <c:pt idx="106">
                  <c:v>0.92660046</c:v>
                </c:pt>
                <c:pt idx="107">
                  <c:v>1.0901384</c:v>
                </c:pt>
                <c:pt idx="108">
                  <c:v>1.0901384</c:v>
                </c:pt>
                <c:pt idx="109">
                  <c:v>1.0901384</c:v>
                </c:pt>
                <c:pt idx="110">
                  <c:v>0.5563679</c:v>
                </c:pt>
                <c:pt idx="111">
                  <c:v>0.5563679</c:v>
                </c:pt>
                <c:pt idx="112">
                  <c:v>0.5563679</c:v>
                </c:pt>
                <c:pt idx="113">
                  <c:v>-0.82436085</c:v>
                </c:pt>
                <c:pt idx="114">
                  <c:v>-0.82436085</c:v>
                </c:pt>
                <c:pt idx="115">
                  <c:v>-0.82436085</c:v>
                </c:pt>
                <c:pt idx="116">
                  <c:v>-0.39300728</c:v>
                </c:pt>
                <c:pt idx="117">
                  <c:v>-0.39300728</c:v>
                </c:pt>
                <c:pt idx="118">
                  <c:v>-0.39300728</c:v>
                </c:pt>
                <c:pt idx="119">
                  <c:v>-0.2281828</c:v>
                </c:pt>
                <c:pt idx="120">
                  <c:v>-0.2281828</c:v>
                </c:pt>
                <c:pt idx="121">
                  <c:v>-0.2281828</c:v>
                </c:pt>
                <c:pt idx="122">
                  <c:v>0.5143566</c:v>
                </c:pt>
                <c:pt idx="123">
                  <c:v>0.5143566</c:v>
                </c:pt>
                <c:pt idx="124">
                  <c:v>0.5143566</c:v>
                </c:pt>
                <c:pt idx="125">
                  <c:v>0.099720955</c:v>
                </c:pt>
                <c:pt idx="126">
                  <c:v>0.099720955</c:v>
                </c:pt>
                <c:pt idx="127">
                  <c:v>0.099720955</c:v>
                </c:pt>
                <c:pt idx="128">
                  <c:v>0.8792496</c:v>
                </c:pt>
                <c:pt idx="129">
                  <c:v>0.8792496</c:v>
                </c:pt>
                <c:pt idx="130">
                  <c:v>0.8792496</c:v>
                </c:pt>
                <c:pt idx="131">
                  <c:v>-0.0734005</c:v>
                </c:pt>
                <c:pt idx="132">
                  <c:v>-0.0734005</c:v>
                </c:pt>
                <c:pt idx="133">
                  <c:v>-0.0734005</c:v>
                </c:pt>
                <c:pt idx="134">
                  <c:v>-0.026940346</c:v>
                </c:pt>
                <c:pt idx="135">
                  <c:v>-0.026940346</c:v>
                </c:pt>
                <c:pt idx="136">
                  <c:v>-0.026940346</c:v>
                </c:pt>
                <c:pt idx="137">
                  <c:v>-0.41565037</c:v>
                </c:pt>
                <c:pt idx="138">
                  <c:v>-0.41565037</c:v>
                </c:pt>
                <c:pt idx="139">
                  <c:v>1.2601938</c:v>
                </c:pt>
                <c:pt idx="140">
                  <c:v>1.2601938</c:v>
                </c:pt>
                <c:pt idx="141">
                  <c:v>1.2601938</c:v>
                </c:pt>
                <c:pt idx="142">
                  <c:v>1.0570879</c:v>
                </c:pt>
                <c:pt idx="143">
                  <c:v>1.0570879</c:v>
                </c:pt>
                <c:pt idx="144">
                  <c:v>1.0570879</c:v>
                </c:pt>
                <c:pt idx="145">
                  <c:v>1.3902111</c:v>
                </c:pt>
                <c:pt idx="146">
                  <c:v>1.3902111</c:v>
                </c:pt>
                <c:pt idx="147">
                  <c:v>1.3902111</c:v>
                </c:pt>
                <c:pt idx="148">
                  <c:v>1.3161783</c:v>
                </c:pt>
                <c:pt idx="149">
                  <c:v>1.3161783</c:v>
                </c:pt>
                <c:pt idx="150">
                  <c:v>1.3161783</c:v>
                </c:pt>
                <c:pt idx="151">
                  <c:v>0.70325756</c:v>
                </c:pt>
                <c:pt idx="152">
                  <c:v>0.70325756</c:v>
                </c:pt>
                <c:pt idx="153">
                  <c:v>0.70325756</c:v>
                </c:pt>
                <c:pt idx="154">
                  <c:v>0.8289633</c:v>
                </c:pt>
                <c:pt idx="155">
                  <c:v>0.8289633</c:v>
                </c:pt>
                <c:pt idx="156">
                  <c:v>0.8289633</c:v>
                </c:pt>
                <c:pt idx="157">
                  <c:v>0.88756275</c:v>
                </c:pt>
                <c:pt idx="158">
                  <c:v>0.88756275</c:v>
                </c:pt>
                <c:pt idx="159">
                  <c:v>0.88756275</c:v>
                </c:pt>
                <c:pt idx="160">
                  <c:v>-0.47648048</c:v>
                </c:pt>
                <c:pt idx="161">
                  <c:v>-0.47648048</c:v>
                </c:pt>
                <c:pt idx="162">
                  <c:v>-0.47648048</c:v>
                </c:pt>
                <c:pt idx="163">
                  <c:v>-1.0784302</c:v>
                </c:pt>
                <c:pt idx="164">
                  <c:v>-1.0784302</c:v>
                </c:pt>
                <c:pt idx="165">
                  <c:v>-1.0784302</c:v>
                </c:pt>
                <c:pt idx="166">
                  <c:v>-0.2959509</c:v>
                </c:pt>
                <c:pt idx="167">
                  <c:v>-0.2959509</c:v>
                </c:pt>
                <c:pt idx="168">
                  <c:v>-0.2959509</c:v>
                </c:pt>
                <c:pt idx="169">
                  <c:v>0.2340746</c:v>
                </c:pt>
                <c:pt idx="170">
                  <c:v>0.2340746</c:v>
                </c:pt>
                <c:pt idx="171">
                  <c:v>0.2340746</c:v>
                </c:pt>
                <c:pt idx="172">
                  <c:v>0.07214737</c:v>
                </c:pt>
                <c:pt idx="173">
                  <c:v>0.07214737</c:v>
                </c:pt>
                <c:pt idx="174">
                  <c:v>0.36993217</c:v>
                </c:pt>
                <c:pt idx="175">
                  <c:v>0.36993217</c:v>
                </c:pt>
                <c:pt idx="176">
                  <c:v>0.36993217</c:v>
                </c:pt>
                <c:pt idx="177">
                  <c:v>0.22120953</c:v>
                </c:pt>
                <c:pt idx="178">
                  <c:v>0.22120953</c:v>
                </c:pt>
                <c:pt idx="179">
                  <c:v>0.22120953</c:v>
                </c:pt>
                <c:pt idx="180">
                  <c:v>-0.16281223</c:v>
                </c:pt>
                <c:pt idx="181">
                  <c:v>-0.16281223</c:v>
                </c:pt>
                <c:pt idx="182">
                  <c:v>-0.16281223</c:v>
                </c:pt>
                <c:pt idx="183">
                  <c:v>0.26276398</c:v>
                </c:pt>
                <c:pt idx="184">
                  <c:v>0.26276398</c:v>
                </c:pt>
                <c:pt idx="185">
                  <c:v>0.26276398</c:v>
                </c:pt>
                <c:pt idx="186">
                  <c:v>0.21316528</c:v>
                </c:pt>
                <c:pt idx="187">
                  <c:v>0.21316528</c:v>
                </c:pt>
                <c:pt idx="188">
                  <c:v>0.21316528</c:v>
                </c:pt>
                <c:pt idx="189">
                  <c:v>0.6793823</c:v>
                </c:pt>
                <c:pt idx="190">
                  <c:v>0.6793823</c:v>
                </c:pt>
                <c:pt idx="191">
                  <c:v>0.6793823</c:v>
                </c:pt>
                <c:pt idx="192">
                  <c:v>0.3504219</c:v>
                </c:pt>
                <c:pt idx="193">
                  <c:v>0.3504219</c:v>
                </c:pt>
                <c:pt idx="194">
                  <c:v>0.3504219</c:v>
                </c:pt>
                <c:pt idx="195">
                  <c:v>0.4543724</c:v>
                </c:pt>
                <c:pt idx="196">
                  <c:v>0.4543724</c:v>
                </c:pt>
                <c:pt idx="197">
                  <c:v>0.4543724</c:v>
                </c:pt>
                <c:pt idx="198">
                  <c:v>0.4340315</c:v>
                </c:pt>
                <c:pt idx="199">
                  <c:v>0.4340315</c:v>
                </c:pt>
                <c:pt idx="200">
                  <c:v>0.4340315</c:v>
                </c:pt>
                <c:pt idx="201">
                  <c:v>0.20746136</c:v>
                </c:pt>
                <c:pt idx="202">
                  <c:v>0.20746136</c:v>
                </c:pt>
                <c:pt idx="203">
                  <c:v>0.20746136</c:v>
                </c:pt>
                <c:pt idx="204">
                  <c:v>0.023094177</c:v>
                </c:pt>
                <c:pt idx="205">
                  <c:v>0.023094177</c:v>
                </c:pt>
                <c:pt idx="206">
                  <c:v>0.023094177</c:v>
                </c:pt>
                <c:pt idx="207">
                  <c:v>-0.529335</c:v>
                </c:pt>
                <c:pt idx="208">
                  <c:v>-0.529335</c:v>
                </c:pt>
                <c:pt idx="209">
                  <c:v>-0.529335</c:v>
                </c:pt>
                <c:pt idx="210">
                  <c:v>-0.30378342</c:v>
                </c:pt>
                <c:pt idx="211">
                  <c:v>-0.30378342</c:v>
                </c:pt>
                <c:pt idx="212">
                  <c:v>-0.30378342</c:v>
                </c:pt>
                <c:pt idx="213">
                  <c:v>-0.6124964</c:v>
                </c:pt>
                <c:pt idx="214">
                  <c:v>-0.6124964</c:v>
                </c:pt>
                <c:pt idx="215">
                  <c:v>-0.6124964</c:v>
                </c:pt>
                <c:pt idx="216">
                  <c:v>0.181077</c:v>
                </c:pt>
                <c:pt idx="217">
                  <c:v>0.181077</c:v>
                </c:pt>
                <c:pt idx="218">
                  <c:v>0.181077</c:v>
                </c:pt>
                <c:pt idx="219">
                  <c:v>0.22668457</c:v>
                </c:pt>
                <c:pt idx="220">
                  <c:v>0.22668457</c:v>
                </c:pt>
                <c:pt idx="221">
                  <c:v>0.22668457</c:v>
                </c:pt>
                <c:pt idx="222">
                  <c:v>-0.36693</c:v>
                </c:pt>
                <c:pt idx="223">
                  <c:v>-0.36693</c:v>
                </c:pt>
                <c:pt idx="224">
                  <c:v>-0.36693</c:v>
                </c:pt>
                <c:pt idx="225">
                  <c:v>-0.40105724</c:v>
                </c:pt>
                <c:pt idx="226">
                  <c:v>-0.40105724</c:v>
                </c:pt>
                <c:pt idx="227">
                  <c:v>-0.40105724</c:v>
                </c:pt>
                <c:pt idx="228">
                  <c:v>-0.1465416</c:v>
                </c:pt>
                <c:pt idx="229">
                  <c:v>-0.1465416</c:v>
                </c:pt>
                <c:pt idx="230">
                  <c:v>-0.1465416</c:v>
                </c:pt>
                <c:pt idx="231">
                  <c:v>0.3704605</c:v>
                </c:pt>
                <c:pt idx="232">
                  <c:v>0.3704605</c:v>
                </c:pt>
                <c:pt idx="233">
                  <c:v>-0.9428601</c:v>
                </c:pt>
                <c:pt idx="234">
                  <c:v>-0.9428601</c:v>
                </c:pt>
                <c:pt idx="235">
                  <c:v>-0.9428601</c:v>
                </c:pt>
                <c:pt idx="236">
                  <c:v>-1.1542144</c:v>
                </c:pt>
                <c:pt idx="237">
                  <c:v>-1.1542144</c:v>
                </c:pt>
                <c:pt idx="238">
                  <c:v>-1.1542144</c:v>
                </c:pt>
                <c:pt idx="239">
                  <c:v>-0.055178642</c:v>
                </c:pt>
                <c:pt idx="240">
                  <c:v>-0.055178642</c:v>
                </c:pt>
                <c:pt idx="241">
                  <c:v>-0.055178642</c:v>
                </c:pt>
                <c:pt idx="242">
                  <c:v>0.33071232</c:v>
                </c:pt>
                <c:pt idx="243">
                  <c:v>0.33071232</c:v>
                </c:pt>
                <c:pt idx="244">
                  <c:v>0.33071232</c:v>
                </c:pt>
                <c:pt idx="245">
                  <c:v>0.5445967</c:v>
                </c:pt>
                <c:pt idx="246">
                  <c:v>0.5445967</c:v>
                </c:pt>
                <c:pt idx="247">
                  <c:v>0.5445967</c:v>
                </c:pt>
                <c:pt idx="248">
                  <c:v>0.24634647</c:v>
                </c:pt>
                <c:pt idx="249">
                  <c:v>0.24634647</c:v>
                </c:pt>
                <c:pt idx="250">
                  <c:v>0.24634647</c:v>
                </c:pt>
                <c:pt idx="251">
                  <c:v>-1.2771521</c:v>
                </c:pt>
                <c:pt idx="252">
                  <c:v>-0.34831524</c:v>
                </c:pt>
                <c:pt idx="253">
                  <c:v>-0.34831524</c:v>
                </c:pt>
                <c:pt idx="254">
                  <c:v>-0.34831524</c:v>
                </c:pt>
                <c:pt idx="255">
                  <c:v>0.32737827</c:v>
                </c:pt>
                <c:pt idx="256">
                  <c:v>0.32737827</c:v>
                </c:pt>
                <c:pt idx="257">
                  <c:v>0.32737827</c:v>
                </c:pt>
                <c:pt idx="258">
                  <c:v>-0.02217865</c:v>
                </c:pt>
                <c:pt idx="259">
                  <c:v>-0.02217865</c:v>
                </c:pt>
                <c:pt idx="260">
                  <c:v>-0.02217865</c:v>
                </c:pt>
                <c:pt idx="261">
                  <c:v>0.27159405</c:v>
                </c:pt>
                <c:pt idx="262">
                  <c:v>0.27159405</c:v>
                </c:pt>
                <c:pt idx="263">
                  <c:v>0.27159405</c:v>
                </c:pt>
                <c:pt idx="264">
                  <c:v>0.15303707</c:v>
                </c:pt>
                <c:pt idx="265">
                  <c:v>0.15303707</c:v>
                </c:pt>
                <c:pt idx="266">
                  <c:v>0.15303707</c:v>
                </c:pt>
                <c:pt idx="267">
                  <c:v>-0.17022991</c:v>
                </c:pt>
                <c:pt idx="268">
                  <c:v>-0.17022991</c:v>
                </c:pt>
                <c:pt idx="269">
                  <c:v>-0.17022991</c:v>
                </c:pt>
                <c:pt idx="270">
                  <c:v>-0.7621765</c:v>
                </c:pt>
                <c:pt idx="271">
                  <c:v>-0.7621765</c:v>
                </c:pt>
                <c:pt idx="272">
                  <c:v>0.16043377</c:v>
                </c:pt>
                <c:pt idx="273">
                  <c:v>0.16043377</c:v>
                </c:pt>
                <c:pt idx="274">
                  <c:v>0.16043377</c:v>
                </c:pt>
                <c:pt idx="275">
                  <c:v>-0.20658875</c:v>
                </c:pt>
                <c:pt idx="276">
                  <c:v>-0.20658875</c:v>
                </c:pt>
                <c:pt idx="277">
                  <c:v>-0.20658875</c:v>
                </c:pt>
                <c:pt idx="278">
                  <c:v>0.27147007</c:v>
                </c:pt>
                <c:pt idx="279">
                  <c:v>0.27147007</c:v>
                </c:pt>
                <c:pt idx="280">
                  <c:v>0.27147007</c:v>
                </c:pt>
                <c:pt idx="281">
                  <c:v>0.120952606</c:v>
                </c:pt>
                <c:pt idx="282">
                  <c:v>0.120952606</c:v>
                </c:pt>
                <c:pt idx="283">
                  <c:v>0.120952606</c:v>
                </c:pt>
                <c:pt idx="284">
                  <c:v>0.18890381</c:v>
                </c:pt>
                <c:pt idx="285">
                  <c:v>0.18890381</c:v>
                </c:pt>
                <c:pt idx="286">
                  <c:v>0.18890381</c:v>
                </c:pt>
                <c:pt idx="287">
                  <c:v>-0.23081875</c:v>
                </c:pt>
                <c:pt idx="288">
                  <c:v>-0.23081875</c:v>
                </c:pt>
                <c:pt idx="289">
                  <c:v>-0.23081875</c:v>
                </c:pt>
                <c:pt idx="290">
                  <c:v>-0.22991848</c:v>
                </c:pt>
                <c:pt idx="291">
                  <c:v>-0.22991848</c:v>
                </c:pt>
                <c:pt idx="292">
                  <c:v>-0.22991848</c:v>
                </c:pt>
                <c:pt idx="293">
                  <c:v>-0.55282784</c:v>
                </c:pt>
                <c:pt idx="294">
                  <c:v>-0.55282784</c:v>
                </c:pt>
                <c:pt idx="295">
                  <c:v>-0.55282784</c:v>
                </c:pt>
                <c:pt idx="296">
                  <c:v>-1.0317974</c:v>
                </c:pt>
                <c:pt idx="297">
                  <c:v>-1.0317974</c:v>
                </c:pt>
                <c:pt idx="298">
                  <c:v>-1.0317974</c:v>
                </c:pt>
                <c:pt idx="299">
                  <c:v>0.12596226</c:v>
                </c:pt>
                <c:pt idx="300">
                  <c:v>0.12596226</c:v>
                </c:pt>
                <c:pt idx="301">
                  <c:v>0.12596226</c:v>
                </c:pt>
                <c:pt idx="302">
                  <c:v>-0.054517746</c:v>
                </c:pt>
                <c:pt idx="303">
                  <c:v>-0.054517746</c:v>
                </c:pt>
                <c:pt idx="304">
                  <c:v>-0.054517746</c:v>
                </c:pt>
                <c:pt idx="305">
                  <c:v>0.035791397</c:v>
                </c:pt>
                <c:pt idx="306">
                  <c:v>0.035791397</c:v>
                </c:pt>
                <c:pt idx="307">
                  <c:v>0.035791397</c:v>
                </c:pt>
                <c:pt idx="308">
                  <c:v>0.051838875</c:v>
                </c:pt>
                <c:pt idx="309">
                  <c:v>0.051838875</c:v>
                </c:pt>
                <c:pt idx="310">
                  <c:v>0.051838875</c:v>
                </c:pt>
                <c:pt idx="311">
                  <c:v>-0.2915678</c:v>
                </c:pt>
                <c:pt idx="312">
                  <c:v>-0.2915678</c:v>
                </c:pt>
                <c:pt idx="313">
                  <c:v>-0.2915678</c:v>
                </c:pt>
                <c:pt idx="314">
                  <c:v>-0.60821724</c:v>
                </c:pt>
                <c:pt idx="315">
                  <c:v>-0.60821724</c:v>
                </c:pt>
                <c:pt idx="316">
                  <c:v>-0.60821724</c:v>
                </c:pt>
                <c:pt idx="317">
                  <c:v>-0.5109129</c:v>
                </c:pt>
                <c:pt idx="318">
                  <c:v>-0.5109129</c:v>
                </c:pt>
                <c:pt idx="319">
                  <c:v>-0.9243145</c:v>
                </c:pt>
                <c:pt idx="320">
                  <c:v>-0.9243145</c:v>
                </c:pt>
                <c:pt idx="321">
                  <c:v>-0.9243145</c:v>
                </c:pt>
                <c:pt idx="322">
                  <c:v>-0.78729343</c:v>
                </c:pt>
                <c:pt idx="323">
                  <c:v>-0.78729343</c:v>
                </c:pt>
                <c:pt idx="324">
                  <c:v>-0.78729343</c:v>
                </c:pt>
                <c:pt idx="325">
                  <c:v>0.021294594</c:v>
                </c:pt>
                <c:pt idx="326">
                  <c:v>0.021294594</c:v>
                </c:pt>
                <c:pt idx="327">
                  <c:v>0.021294594</c:v>
                </c:pt>
                <c:pt idx="328">
                  <c:v>0.7021837</c:v>
                </c:pt>
                <c:pt idx="329">
                  <c:v>0.7021837</c:v>
                </c:pt>
                <c:pt idx="330">
                  <c:v>0.7021837</c:v>
                </c:pt>
                <c:pt idx="331">
                  <c:v>0.13404179</c:v>
                </c:pt>
                <c:pt idx="332">
                  <c:v>0.13404179</c:v>
                </c:pt>
                <c:pt idx="333">
                  <c:v>0.13404179</c:v>
                </c:pt>
                <c:pt idx="334">
                  <c:v>-0.2024622</c:v>
                </c:pt>
                <c:pt idx="335">
                  <c:v>-0.2024622</c:v>
                </c:pt>
                <c:pt idx="336">
                  <c:v>-0.2024622</c:v>
                </c:pt>
                <c:pt idx="337">
                  <c:v>0.82417774</c:v>
                </c:pt>
                <c:pt idx="338">
                  <c:v>0.82417774</c:v>
                </c:pt>
                <c:pt idx="339">
                  <c:v>0.82417774</c:v>
                </c:pt>
                <c:pt idx="340">
                  <c:v>-0.46938038</c:v>
                </c:pt>
                <c:pt idx="341">
                  <c:v>-0.46938038</c:v>
                </c:pt>
                <c:pt idx="342">
                  <c:v>-0.46938038</c:v>
                </c:pt>
                <c:pt idx="343">
                  <c:v>-0.42641544</c:v>
                </c:pt>
                <c:pt idx="344">
                  <c:v>-0.42641544</c:v>
                </c:pt>
                <c:pt idx="345">
                  <c:v>-0.42641544</c:v>
                </c:pt>
                <c:pt idx="346">
                  <c:v>-0.08987045</c:v>
                </c:pt>
                <c:pt idx="347">
                  <c:v>-0.08987045</c:v>
                </c:pt>
                <c:pt idx="348">
                  <c:v>-0.08987045</c:v>
                </c:pt>
                <c:pt idx="349">
                  <c:v>-0.2672987</c:v>
                </c:pt>
                <c:pt idx="350">
                  <c:v>-0.2672987</c:v>
                </c:pt>
                <c:pt idx="351">
                  <c:v>-0.2672987</c:v>
                </c:pt>
                <c:pt idx="352">
                  <c:v>-0.2097578</c:v>
                </c:pt>
                <c:pt idx="353">
                  <c:v>-0.2097578</c:v>
                </c:pt>
                <c:pt idx="354">
                  <c:v>-0.2097578</c:v>
                </c:pt>
                <c:pt idx="355">
                  <c:v>-0.0013303757</c:v>
                </c:pt>
                <c:pt idx="356">
                  <c:v>-0.0013303757</c:v>
                </c:pt>
                <c:pt idx="357">
                  <c:v>-0.0013303757</c:v>
                </c:pt>
                <c:pt idx="358">
                  <c:v>-0.0013303757</c:v>
                </c:pt>
                <c:pt idx="359">
                  <c:v>-0.122561455</c:v>
                </c:pt>
                <c:pt idx="360">
                  <c:v>-0.122561455</c:v>
                </c:pt>
                <c:pt idx="361">
                  <c:v>-0.122561455</c:v>
                </c:pt>
                <c:pt idx="362">
                  <c:v>1.6154137</c:v>
                </c:pt>
                <c:pt idx="363">
                  <c:v>1.6154137</c:v>
                </c:pt>
                <c:pt idx="364">
                  <c:v>1.6154137</c:v>
                </c:pt>
                <c:pt idx="365">
                  <c:v>-0.01756382</c:v>
                </c:pt>
                <c:pt idx="366">
                  <c:v>-0.01756382</c:v>
                </c:pt>
                <c:pt idx="367">
                  <c:v>-0.01756382</c:v>
                </c:pt>
                <c:pt idx="368">
                  <c:v>-0.4343481</c:v>
                </c:pt>
                <c:pt idx="369">
                  <c:v>-0.4343481</c:v>
                </c:pt>
                <c:pt idx="370">
                  <c:v>-0.4343481</c:v>
                </c:pt>
                <c:pt idx="371">
                  <c:v>-0.292305</c:v>
                </c:pt>
                <c:pt idx="372">
                  <c:v>-0.292305</c:v>
                </c:pt>
                <c:pt idx="373">
                  <c:v>-0.292305</c:v>
                </c:pt>
                <c:pt idx="374">
                  <c:v>-0.11170006</c:v>
                </c:pt>
                <c:pt idx="375">
                  <c:v>-0.11170006</c:v>
                </c:pt>
                <c:pt idx="376">
                  <c:v>-0.11170006</c:v>
                </c:pt>
                <c:pt idx="377">
                  <c:v>0.35507774</c:v>
                </c:pt>
                <c:pt idx="378">
                  <c:v>0.35507774</c:v>
                </c:pt>
                <c:pt idx="379">
                  <c:v>0.35507774</c:v>
                </c:pt>
                <c:pt idx="380">
                  <c:v>0.3107605</c:v>
                </c:pt>
                <c:pt idx="381">
                  <c:v>0.3107605</c:v>
                </c:pt>
                <c:pt idx="382">
                  <c:v>0.3107605</c:v>
                </c:pt>
                <c:pt idx="383">
                  <c:v>0.44228172</c:v>
                </c:pt>
                <c:pt idx="384">
                  <c:v>0.44228172</c:v>
                </c:pt>
                <c:pt idx="385">
                  <c:v>0.44228172</c:v>
                </c:pt>
                <c:pt idx="386">
                  <c:v>-0.45354176</c:v>
                </c:pt>
                <c:pt idx="387">
                  <c:v>-0.45354176</c:v>
                </c:pt>
                <c:pt idx="388">
                  <c:v>-0.45354176</c:v>
                </c:pt>
                <c:pt idx="389">
                  <c:v>-1.2165556</c:v>
                </c:pt>
                <c:pt idx="390">
                  <c:v>-1.2165556</c:v>
                </c:pt>
                <c:pt idx="391">
                  <c:v>-1.2165556</c:v>
                </c:pt>
                <c:pt idx="392">
                  <c:v>-1.1180344</c:v>
                </c:pt>
                <c:pt idx="393">
                  <c:v>-1.1180344</c:v>
                </c:pt>
                <c:pt idx="394">
                  <c:v>-1.1180344</c:v>
                </c:pt>
                <c:pt idx="395">
                  <c:v>0.03795147</c:v>
                </c:pt>
                <c:pt idx="396">
                  <c:v>0.03795147</c:v>
                </c:pt>
                <c:pt idx="397">
                  <c:v>0.03795147</c:v>
                </c:pt>
                <c:pt idx="398">
                  <c:v>-0.26194763</c:v>
                </c:pt>
                <c:pt idx="399">
                  <c:v>-0.26194763</c:v>
                </c:pt>
                <c:pt idx="400">
                  <c:v>-0.26194763</c:v>
                </c:pt>
                <c:pt idx="401">
                  <c:v>0.03505516</c:v>
                </c:pt>
                <c:pt idx="402">
                  <c:v>0.03505516</c:v>
                </c:pt>
                <c:pt idx="403">
                  <c:v>0.03505516</c:v>
                </c:pt>
                <c:pt idx="404">
                  <c:v>0.36029053</c:v>
                </c:pt>
                <c:pt idx="405">
                  <c:v>0.36029053</c:v>
                </c:pt>
                <c:pt idx="406">
                  <c:v>0.36029053</c:v>
                </c:pt>
                <c:pt idx="407">
                  <c:v>-0.25362015</c:v>
                </c:pt>
                <c:pt idx="408">
                  <c:v>-0.25362015</c:v>
                </c:pt>
                <c:pt idx="409">
                  <c:v>-0.25362015</c:v>
                </c:pt>
                <c:pt idx="410">
                  <c:v>-0.098171234</c:v>
                </c:pt>
                <c:pt idx="411">
                  <c:v>-0.098171234</c:v>
                </c:pt>
                <c:pt idx="412">
                  <c:v>-0.098171234</c:v>
                </c:pt>
                <c:pt idx="413">
                  <c:v>0.5650768</c:v>
                </c:pt>
                <c:pt idx="414">
                  <c:v>0.5650768</c:v>
                </c:pt>
                <c:pt idx="415">
                  <c:v>0.5650768</c:v>
                </c:pt>
                <c:pt idx="416">
                  <c:v>-0.124687195</c:v>
                </c:pt>
                <c:pt idx="417">
                  <c:v>-0.124687195</c:v>
                </c:pt>
                <c:pt idx="418">
                  <c:v>-0.52561283</c:v>
                </c:pt>
                <c:pt idx="419">
                  <c:v>-0.52561283</c:v>
                </c:pt>
                <c:pt idx="420">
                  <c:v>-0.52561283</c:v>
                </c:pt>
                <c:pt idx="421">
                  <c:v>-0.101698875</c:v>
                </c:pt>
                <c:pt idx="422">
                  <c:v>-0.101698875</c:v>
                </c:pt>
                <c:pt idx="423">
                  <c:v>-0.101698875</c:v>
                </c:pt>
                <c:pt idx="424">
                  <c:v>0.049378395</c:v>
                </c:pt>
                <c:pt idx="425">
                  <c:v>0.049378395</c:v>
                </c:pt>
                <c:pt idx="426">
                  <c:v>0.049378395</c:v>
                </c:pt>
                <c:pt idx="427">
                  <c:v>0.27301884</c:v>
                </c:pt>
                <c:pt idx="428">
                  <c:v>0.27301884</c:v>
                </c:pt>
                <c:pt idx="429">
                  <c:v>0.27301884</c:v>
                </c:pt>
                <c:pt idx="430">
                  <c:v>-0.25468445</c:v>
                </c:pt>
                <c:pt idx="431">
                  <c:v>-0.25468445</c:v>
                </c:pt>
                <c:pt idx="432">
                  <c:v>-0.25468445</c:v>
                </c:pt>
                <c:pt idx="433">
                  <c:v>-0.23312187</c:v>
                </c:pt>
                <c:pt idx="434">
                  <c:v>-0.23312187</c:v>
                </c:pt>
                <c:pt idx="435">
                  <c:v>-0.23312187</c:v>
                </c:pt>
                <c:pt idx="436">
                  <c:v>-1.2731266</c:v>
                </c:pt>
                <c:pt idx="437">
                  <c:v>-1.2731266</c:v>
                </c:pt>
                <c:pt idx="438">
                  <c:v>-1.2731266</c:v>
                </c:pt>
                <c:pt idx="439">
                  <c:v>-0.45760822</c:v>
                </c:pt>
                <c:pt idx="440">
                  <c:v>-0.45760822</c:v>
                </c:pt>
                <c:pt idx="441">
                  <c:v>-0.45760822</c:v>
                </c:pt>
                <c:pt idx="442">
                  <c:v>-0.348073</c:v>
                </c:pt>
                <c:pt idx="443">
                  <c:v>-0.348073</c:v>
                </c:pt>
                <c:pt idx="444">
                  <c:v>-0.348073</c:v>
                </c:pt>
                <c:pt idx="445">
                  <c:v>-0.21490955</c:v>
                </c:pt>
                <c:pt idx="446">
                  <c:v>-0.21490955</c:v>
                </c:pt>
                <c:pt idx="447">
                  <c:v>-0.21490955</c:v>
                </c:pt>
                <c:pt idx="448">
                  <c:v>-0.023262978</c:v>
                </c:pt>
                <c:pt idx="449">
                  <c:v>-0.023262978</c:v>
                </c:pt>
                <c:pt idx="450">
                  <c:v>-0.023262978</c:v>
                </c:pt>
                <c:pt idx="451">
                  <c:v>-0.035779953</c:v>
                </c:pt>
                <c:pt idx="452">
                  <c:v>-0.035779953</c:v>
                </c:pt>
                <c:pt idx="453">
                  <c:v>-0.035779953</c:v>
                </c:pt>
                <c:pt idx="454">
                  <c:v>0.5223894</c:v>
                </c:pt>
                <c:pt idx="455">
                  <c:v>0.5223894</c:v>
                </c:pt>
                <c:pt idx="456">
                  <c:v>0.5223894</c:v>
                </c:pt>
                <c:pt idx="457">
                  <c:v>-0.59613895</c:v>
                </c:pt>
                <c:pt idx="458">
                  <c:v>-0.59613895</c:v>
                </c:pt>
                <c:pt idx="459">
                  <c:v>-0.59613895</c:v>
                </c:pt>
                <c:pt idx="460">
                  <c:v>-1.719418</c:v>
                </c:pt>
                <c:pt idx="461">
                  <c:v>-1.719418</c:v>
                </c:pt>
                <c:pt idx="462">
                  <c:v>-1.719418</c:v>
                </c:pt>
                <c:pt idx="463">
                  <c:v>0.43121147</c:v>
                </c:pt>
                <c:pt idx="464">
                  <c:v>0.43121147</c:v>
                </c:pt>
                <c:pt idx="465">
                  <c:v>0.43121147</c:v>
                </c:pt>
                <c:pt idx="466">
                  <c:v>0.712595</c:v>
                </c:pt>
                <c:pt idx="467">
                  <c:v>0.712595</c:v>
                </c:pt>
                <c:pt idx="468">
                  <c:v>0.712595</c:v>
                </c:pt>
                <c:pt idx="469">
                  <c:v>-0.35902405</c:v>
                </c:pt>
                <c:pt idx="470">
                  <c:v>-0.35902405</c:v>
                </c:pt>
                <c:pt idx="471">
                  <c:v>-0.35902405</c:v>
                </c:pt>
                <c:pt idx="472">
                  <c:v>-0.35665703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FC8-4AAA-9954-6B6D4215CCFD}"/>
            </c:ext>
          </c:extLst>
        </c:ser>
        <c:ser>
          <c:idx val="2"/>
          <c:order val="2"/>
          <c:tx>
            <c:v>z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Sheet7!$G$1:$G$473</c:f>
              <c:numCache>
                <c:formatCode>General</c:formatCode>
                <c:ptCount val="473"/>
                <c:pt idx="0">
                  <c:v>-1.010766</c:v>
                </c:pt>
                <c:pt idx="1">
                  <c:v>-1.010766</c:v>
                </c:pt>
                <c:pt idx="2">
                  <c:v>-0.006341934</c:v>
                </c:pt>
                <c:pt idx="3">
                  <c:v>-0.006341934</c:v>
                </c:pt>
                <c:pt idx="4">
                  <c:v>-0.006341934</c:v>
                </c:pt>
                <c:pt idx="5">
                  <c:v>-0.006341934</c:v>
                </c:pt>
                <c:pt idx="6">
                  <c:v>-0.3125906</c:v>
                </c:pt>
                <c:pt idx="7">
                  <c:v>-0.3125906</c:v>
                </c:pt>
                <c:pt idx="8">
                  <c:v>-0.3125906</c:v>
                </c:pt>
                <c:pt idx="9">
                  <c:v>0.60341024</c:v>
                </c:pt>
                <c:pt idx="10">
                  <c:v>0.60341024</c:v>
                </c:pt>
                <c:pt idx="11">
                  <c:v>0.60341024</c:v>
                </c:pt>
                <c:pt idx="12">
                  <c:v>1.941896</c:v>
                </c:pt>
                <c:pt idx="13">
                  <c:v>1.941896</c:v>
                </c:pt>
                <c:pt idx="14">
                  <c:v>1.941896</c:v>
                </c:pt>
                <c:pt idx="15">
                  <c:v>8.2411</c:v>
                </c:pt>
                <c:pt idx="16">
                  <c:v>8.2411</c:v>
                </c:pt>
                <c:pt idx="17">
                  <c:v>8.2411</c:v>
                </c:pt>
                <c:pt idx="18">
                  <c:v>8.2411</c:v>
                </c:pt>
                <c:pt idx="19">
                  <c:v>4.4946694</c:v>
                </c:pt>
                <c:pt idx="20">
                  <c:v>4.4946694</c:v>
                </c:pt>
                <c:pt idx="21">
                  <c:v>4.4946694</c:v>
                </c:pt>
                <c:pt idx="22">
                  <c:v>3.7514193</c:v>
                </c:pt>
                <c:pt idx="23">
                  <c:v>3.7514193</c:v>
                </c:pt>
                <c:pt idx="24">
                  <c:v>3.7514193</c:v>
                </c:pt>
                <c:pt idx="25">
                  <c:v>3.4525194</c:v>
                </c:pt>
                <c:pt idx="26">
                  <c:v>3.4525194</c:v>
                </c:pt>
                <c:pt idx="27">
                  <c:v>3.4525194</c:v>
                </c:pt>
                <c:pt idx="28">
                  <c:v>3.4525194</c:v>
                </c:pt>
                <c:pt idx="29">
                  <c:v>2.1881084</c:v>
                </c:pt>
                <c:pt idx="30">
                  <c:v>2.1881084</c:v>
                </c:pt>
                <c:pt idx="31">
                  <c:v>2.1881084</c:v>
                </c:pt>
                <c:pt idx="32">
                  <c:v>5.4595146</c:v>
                </c:pt>
                <c:pt idx="33">
                  <c:v>5.4595146</c:v>
                </c:pt>
                <c:pt idx="34">
                  <c:v>5.4595146</c:v>
                </c:pt>
                <c:pt idx="35">
                  <c:v>2.6813178</c:v>
                </c:pt>
                <c:pt idx="36">
                  <c:v>2.6813178</c:v>
                </c:pt>
                <c:pt idx="37">
                  <c:v>2.6813178</c:v>
                </c:pt>
                <c:pt idx="38">
                  <c:v>2.6813178</c:v>
                </c:pt>
                <c:pt idx="39">
                  <c:v>-0.124997616</c:v>
                </c:pt>
                <c:pt idx="40">
                  <c:v>-0.124997616</c:v>
                </c:pt>
                <c:pt idx="41">
                  <c:v>-0.124997616</c:v>
                </c:pt>
                <c:pt idx="42">
                  <c:v>-0.88652515</c:v>
                </c:pt>
                <c:pt idx="43">
                  <c:v>-0.88652515</c:v>
                </c:pt>
                <c:pt idx="44">
                  <c:v>-0.88652515</c:v>
                </c:pt>
                <c:pt idx="45">
                  <c:v>-0.88652515</c:v>
                </c:pt>
                <c:pt idx="46">
                  <c:v>-2.9585092</c:v>
                </c:pt>
                <c:pt idx="47">
                  <c:v>-2.9585092</c:v>
                </c:pt>
                <c:pt idx="48">
                  <c:v>-2.9585092</c:v>
                </c:pt>
                <c:pt idx="49">
                  <c:v>-2.3825793</c:v>
                </c:pt>
                <c:pt idx="50">
                  <c:v>-2.3825793</c:v>
                </c:pt>
                <c:pt idx="51">
                  <c:v>-2.3825793</c:v>
                </c:pt>
                <c:pt idx="52">
                  <c:v>-2.3541956</c:v>
                </c:pt>
                <c:pt idx="53">
                  <c:v>-2.3541956</c:v>
                </c:pt>
                <c:pt idx="54">
                  <c:v>-2.3541956</c:v>
                </c:pt>
                <c:pt idx="55">
                  <c:v>-2.3541956</c:v>
                </c:pt>
                <c:pt idx="56">
                  <c:v>-2.5885966</c:v>
                </c:pt>
                <c:pt idx="57">
                  <c:v>-2.5885966</c:v>
                </c:pt>
                <c:pt idx="58">
                  <c:v>-2.5885966</c:v>
                </c:pt>
                <c:pt idx="59">
                  <c:v>-0.74198747</c:v>
                </c:pt>
                <c:pt idx="60">
                  <c:v>-0.74198747</c:v>
                </c:pt>
                <c:pt idx="61">
                  <c:v>-0.74198747</c:v>
                </c:pt>
                <c:pt idx="62">
                  <c:v>2.9501114</c:v>
                </c:pt>
                <c:pt idx="63">
                  <c:v>2.9501114</c:v>
                </c:pt>
                <c:pt idx="64">
                  <c:v>2.9501114</c:v>
                </c:pt>
                <c:pt idx="65">
                  <c:v>4.8387084</c:v>
                </c:pt>
                <c:pt idx="66">
                  <c:v>4.8387084</c:v>
                </c:pt>
                <c:pt idx="67">
                  <c:v>4.8387084</c:v>
                </c:pt>
                <c:pt idx="68">
                  <c:v>2.5152977</c:v>
                </c:pt>
                <c:pt idx="69">
                  <c:v>2.5152977</c:v>
                </c:pt>
                <c:pt idx="70">
                  <c:v>2.5152977</c:v>
                </c:pt>
                <c:pt idx="71">
                  <c:v>2.9545581</c:v>
                </c:pt>
                <c:pt idx="72">
                  <c:v>2.9545581</c:v>
                </c:pt>
                <c:pt idx="73">
                  <c:v>2.9545581</c:v>
                </c:pt>
                <c:pt idx="74">
                  <c:v>2.0753107</c:v>
                </c:pt>
                <c:pt idx="75">
                  <c:v>2.0753107</c:v>
                </c:pt>
                <c:pt idx="76">
                  <c:v>2.0753107</c:v>
                </c:pt>
                <c:pt idx="77">
                  <c:v>1.5403016</c:v>
                </c:pt>
                <c:pt idx="78">
                  <c:v>1.5403016</c:v>
                </c:pt>
                <c:pt idx="79">
                  <c:v>1.5403016</c:v>
                </c:pt>
                <c:pt idx="80">
                  <c:v>2.5117652</c:v>
                </c:pt>
                <c:pt idx="81">
                  <c:v>2.5117652</c:v>
                </c:pt>
                <c:pt idx="82">
                  <c:v>2.5117652</c:v>
                </c:pt>
                <c:pt idx="83">
                  <c:v>2.6468775</c:v>
                </c:pt>
                <c:pt idx="84">
                  <c:v>2.6468775</c:v>
                </c:pt>
                <c:pt idx="85">
                  <c:v>2.6468775</c:v>
                </c:pt>
                <c:pt idx="86">
                  <c:v>1.2285573</c:v>
                </c:pt>
                <c:pt idx="87">
                  <c:v>1.2285573</c:v>
                </c:pt>
                <c:pt idx="88">
                  <c:v>1.2285573</c:v>
                </c:pt>
                <c:pt idx="89">
                  <c:v>-1.1895368</c:v>
                </c:pt>
                <c:pt idx="90">
                  <c:v>-1.1895368</c:v>
                </c:pt>
                <c:pt idx="91">
                  <c:v>-1.1895368</c:v>
                </c:pt>
                <c:pt idx="92">
                  <c:v>-0.7157178</c:v>
                </c:pt>
                <c:pt idx="93">
                  <c:v>-0.7157178</c:v>
                </c:pt>
                <c:pt idx="94">
                  <c:v>-0.7157178</c:v>
                </c:pt>
                <c:pt idx="95">
                  <c:v>-1.3574903</c:v>
                </c:pt>
                <c:pt idx="96">
                  <c:v>-1.3574903</c:v>
                </c:pt>
                <c:pt idx="97">
                  <c:v>-1.3574903</c:v>
                </c:pt>
                <c:pt idx="98">
                  <c:v>-1.8150916</c:v>
                </c:pt>
                <c:pt idx="99">
                  <c:v>-1.8150916</c:v>
                </c:pt>
                <c:pt idx="100">
                  <c:v>-1.8150916</c:v>
                </c:pt>
                <c:pt idx="101">
                  <c:v>-2.2734237</c:v>
                </c:pt>
                <c:pt idx="102">
                  <c:v>-2.2734237</c:v>
                </c:pt>
                <c:pt idx="103">
                  <c:v>-2.2734237</c:v>
                </c:pt>
                <c:pt idx="104">
                  <c:v>-1.8655441</c:v>
                </c:pt>
                <c:pt idx="105">
                  <c:v>-1.8655441</c:v>
                </c:pt>
                <c:pt idx="106">
                  <c:v>-1.8655441</c:v>
                </c:pt>
                <c:pt idx="107">
                  <c:v>-1.9314573</c:v>
                </c:pt>
                <c:pt idx="108">
                  <c:v>-1.9314573</c:v>
                </c:pt>
                <c:pt idx="109">
                  <c:v>-1.9314573</c:v>
                </c:pt>
                <c:pt idx="110">
                  <c:v>1.3808557</c:v>
                </c:pt>
                <c:pt idx="111">
                  <c:v>1.3808557</c:v>
                </c:pt>
                <c:pt idx="112">
                  <c:v>1.3808557</c:v>
                </c:pt>
                <c:pt idx="113">
                  <c:v>5.3566365</c:v>
                </c:pt>
                <c:pt idx="114">
                  <c:v>5.3566365</c:v>
                </c:pt>
                <c:pt idx="115">
                  <c:v>5.3566365</c:v>
                </c:pt>
                <c:pt idx="116">
                  <c:v>2.953916</c:v>
                </c:pt>
                <c:pt idx="117">
                  <c:v>2.953916</c:v>
                </c:pt>
                <c:pt idx="118">
                  <c:v>2.953916</c:v>
                </c:pt>
                <c:pt idx="119">
                  <c:v>2.1727417</c:v>
                </c:pt>
                <c:pt idx="120">
                  <c:v>2.1727417</c:v>
                </c:pt>
                <c:pt idx="121">
                  <c:v>2.1727417</c:v>
                </c:pt>
                <c:pt idx="122">
                  <c:v>3.389428</c:v>
                </c:pt>
                <c:pt idx="123">
                  <c:v>3.389428</c:v>
                </c:pt>
                <c:pt idx="124">
                  <c:v>3.389428</c:v>
                </c:pt>
                <c:pt idx="125">
                  <c:v>0.051255316</c:v>
                </c:pt>
                <c:pt idx="126">
                  <c:v>0.051255316</c:v>
                </c:pt>
                <c:pt idx="127">
                  <c:v>0.051255316</c:v>
                </c:pt>
                <c:pt idx="128">
                  <c:v>1.0672272</c:v>
                </c:pt>
                <c:pt idx="129">
                  <c:v>1.0672272</c:v>
                </c:pt>
                <c:pt idx="130">
                  <c:v>1.0672272</c:v>
                </c:pt>
                <c:pt idx="131">
                  <c:v>4.4005737</c:v>
                </c:pt>
                <c:pt idx="132">
                  <c:v>4.4005737</c:v>
                </c:pt>
                <c:pt idx="133">
                  <c:v>4.4005737</c:v>
                </c:pt>
                <c:pt idx="134">
                  <c:v>2.071938</c:v>
                </c:pt>
                <c:pt idx="135">
                  <c:v>2.071938</c:v>
                </c:pt>
                <c:pt idx="136">
                  <c:v>2.071938</c:v>
                </c:pt>
                <c:pt idx="137">
                  <c:v>-0.49470347</c:v>
                </c:pt>
                <c:pt idx="138">
                  <c:v>-0.49470347</c:v>
                </c:pt>
                <c:pt idx="139">
                  <c:v>0.78315306</c:v>
                </c:pt>
                <c:pt idx="140">
                  <c:v>0.78315306</c:v>
                </c:pt>
                <c:pt idx="141">
                  <c:v>0.78315306</c:v>
                </c:pt>
                <c:pt idx="142">
                  <c:v>-0.989897</c:v>
                </c:pt>
                <c:pt idx="143">
                  <c:v>-0.989897</c:v>
                </c:pt>
                <c:pt idx="144">
                  <c:v>-0.989897</c:v>
                </c:pt>
                <c:pt idx="145">
                  <c:v>-1.3015332</c:v>
                </c:pt>
                <c:pt idx="146">
                  <c:v>-1.3015332</c:v>
                </c:pt>
                <c:pt idx="147">
                  <c:v>-1.3015332</c:v>
                </c:pt>
                <c:pt idx="148">
                  <c:v>-1.0711598</c:v>
                </c:pt>
                <c:pt idx="149">
                  <c:v>-1.0711598</c:v>
                </c:pt>
                <c:pt idx="150">
                  <c:v>-1.0711598</c:v>
                </c:pt>
                <c:pt idx="151">
                  <c:v>-2.1811352</c:v>
                </c:pt>
                <c:pt idx="152">
                  <c:v>-2.1811352</c:v>
                </c:pt>
                <c:pt idx="153">
                  <c:v>-2.1811352</c:v>
                </c:pt>
                <c:pt idx="154">
                  <c:v>-0.8769231</c:v>
                </c:pt>
                <c:pt idx="155">
                  <c:v>-0.8769231</c:v>
                </c:pt>
                <c:pt idx="156">
                  <c:v>-0.8769231</c:v>
                </c:pt>
                <c:pt idx="157">
                  <c:v>-0.53011465</c:v>
                </c:pt>
                <c:pt idx="158">
                  <c:v>-0.53011465</c:v>
                </c:pt>
                <c:pt idx="159">
                  <c:v>-0.53011465</c:v>
                </c:pt>
                <c:pt idx="160">
                  <c:v>3.4966266</c:v>
                </c:pt>
                <c:pt idx="161">
                  <c:v>3.4966266</c:v>
                </c:pt>
                <c:pt idx="162">
                  <c:v>3.4966266</c:v>
                </c:pt>
                <c:pt idx="163">
                  <c:v>3.1381805</c:v>
                </c:pt>
                <c:pt idx="164">
                  <c:v>3.1381805</c:v>
                </c:pt>
                <c:pt idx="165">
                  <c:v>3.1381805</c:v>
                </c:pt>
                <c:pt idx="166">
                  <c:v>2.0762188</c:v>
                </c:pt>
                <c:pt idx="167">
                  <c:v>2.0762188</c:v>
                </c:pt>
                <c:pt idx="168">
                  <c:v>2.0762188</c:v>
                </c:pt>
                <c:pt idx="169">
                  <c:v>2.0415983</c:v>
                </c:pt>
                <c:pt idx="170">
                  <c:v>2.0415983</c:v>
                </c:pt>
                <c:pt idx="171">
                  <c:v>2.0415983</c:v>
                </c:pt>
                <c:pt idx="172">
                  <c:v>1.6903512</c:v>
                </c:pt>
                <c:pt idx="173">
                  <c:v>1.6903512</c:v>
                </c:pt>
                <c:pt idx="174">
                  <c:v>2.2370987</c:v>
                </c:pt>
                <c:pt idx="175">
                  <c:v>2.2370987</c:v>
                </c:pt>
                <c:pt idx="176">
                  <c:v>2.2370987</c:v>
                </c:pt>
                <c:pt idx="177">
                  <c:v>1.1731073</c:v>
                </c:pt>
                <c:pt idx="178">
                  <c:v>1.1731073</c:v>
                </c:pt>
                <c:pt idx="179">
                  <c:v>1.1731073</c:v>
                </c:pt>
                <c:pt idx="180">
                  <c:v>2.018193</c:v>
                </c:pt>
                <c:pt idx="181">
                  <c:v>2.018193</c:v>
                </c:pt>
                <c:pt idx="182">
                  <c:v>2.018193</c:v>
                </c:pt>
                <c:pt idx="183">
                  <c:v>-1.1601498</c:v>
                </c:pt>
                <c:pt idx="184">
                  <c:v>-1.1601498</c:v>
                </c:pt>
                <c:pt idx="185">
                  <c:v>-1.1601498</c:v>
                </c:pt>
                <c:pt idx="186">
                  <c:v>0.6296983</c:v>
                </c:pt>
                <c:pt idx="187">
                  <c:v>0.6296983</c:v>
                </c:pt>
                <c:pt idx="188">
                  <c:v>0.6296983</c:v>
                </c:pt>
                <c:pt idx="189">
                  <c:v>-1.3116605</c:v>
                </c:pt>
                <c:pt idx="190">
                  <c:v>-1.3116605</c:v>
                </c:pt>
                <c:pt idx="191">
                  <c:v>-1.3116605</c:v>
                </c:pt>
                <c:pt idx="192">
                  <c:v>-0.8971877</c:v>
                </c:pt>
                <c:pt idx="193">
                  <c:v>-0.8971877</c:v>
                </c:pt>
                <c:pt idx="194">
                  <c:v>-0.8971877</c:v>
                </c:pt>
                <c:pt idx="195">
                  <c:v>-0.34059763</c:v>
                </c:pt>
                <c:pt idx="196">
                  <c:v>-0.34059763</c:v>
                </c:pt>
                <c:pt idx="197">
                  <c:v>-0.34059763</c:v>
                </c:pt>
                <c:pt idx="198">
                  <c:v>-1.200733</c:v>
                </c:pt>
                <c:pt idx="199">
                  <c:v>-1.200733</c:v>
                </c:pt>
                <c:pt idx="200">
                  <c:v>-1.200733</c:v>
                </c:pt>
                <c:pt idx="201">
                  <c:v>-0.9517479</c:v>
                </c:pt>
                <c:pt idx="202">
                  <c:v>-0.9517479</c:v>
                </c:pt>
                <c:pt idx="203">
                  <c:v>-0.9517479</c:v>
                </c:pt>
                <c:pt idx="204">
                  <c:v>0.03328824</c:v>
                </c:pt>
                <c:pt idx="205">
                  <c:v>0.03328824</c:v>
                </c:pt>
                <c:pt idx="206">
                  <c:v>0.03328824</c:v>
                </c:pt>
                <c:pt idx="207">
                  <c:v>2.7180586</c:v>
                </c:pt>
                <c:pt idx="208">
                  <c:v>2.7180586</c:v>
                </c:pt>
                <c:pt idx="209">
                  <c:v>2.7180586</c:v>
                </c:pt>
                <c:pt idx="210">
                  <c:v>3.2287686</c:v>
                </c:pt>
                <c:pt idx="211">
                  <c:v>3.2287686</c:v>
                </c:pt>
                <c:pt idx="212">
                  <c:v>3.2287686</c:v>
                </c:pt>
                <c:pt idx="213">
                  <c:v>-0.6651716</c:v>
                </c:pt>
                <c:pt idx="214">
                  <c:v>-0.6651716</c:v>
                </c:pt>
                <c:pt idx="215">
                  <c:v>-0.6651716</c:v>
                </c:pt>
                <c:pt idx="216">
                  <c:v>1.9953617</c:v>
                </c:pt>
                <c:pt idx="217">
                  <c:v>1.9953617</c:v>
                </c:pt>
                <c:pt idx="218">
                  <c:v>1.9953617</c:v>
                </c:pt>
                <c:pt idx="219">
                  <c:v>1.5024371</c:v>
                </c:pt>
                <c:pt idx="220">
                  <c:v>1.5024371</c:v>
                </c:pt>
                <c:pt idx="221">
                  <c:v>1.5024371</c:v>
                </c:pt>
                <c:pt idx="222">
                  <c:v>1.2784152</c:v>
                </c:pt>
                <c:pt idx="223">
                  <c:v>1.2784152</c:v>
                </c:pt>
                <c:pt idx="224">
                  <c:v>1.2784152</c:v>
                </c:pt>
                <c:pt idx="225">
                  <c:v>0.33327663</c:v>
                </c:pt>
                <c:pt idx="226">
                  <c:v>0.33327663</c:v>
                </c:pt>
                <c:pt idx="227">
                  <c:v>0.33327663</c:v>
                </c:pt>
                <c:pt idx="228">
                  <c:v>2.3718088</c:v>
                </c:pt>
                <c:pt idx="229">
                  <c:v>2.3718088</c:v>
                </c:pt>
                <c:pt idx="230">
                  <c:v>2.3718088</c:v>
                </c:pt>
                <c:pt idx="231">
                  <c:v>-0.0643127</c:v>
                </c:pt>
                <c:pt idx="232">
                  <c:v>-0.0643127</c:v>
                </c:pt>
                <c:pt idx="233">
                  <c:v>0.5836625</c:v>
                </c:pt>
                <c:pt idx="234">
                  <c:v>0.5836625</c:v>
                </c:pt>
                <c:pt idx="235">
                  <c:v>0.5836625</c:v>
                </c:pt>
                <c:pt idx="236">
                  <c:v>1.0339043</c:v>
                </c:pt>
                <c:pt idx="237">
                  <c:v>1.0339043</c:v>
                </c:pt>
                <c:pt idx="238">
                  <c:v>1.0339043</c:v>
                </c:pt>
                <c:pt idx="239">
                  <c:v>0.15410542</c:v>
                </c:pt>
                <c:pt idx="240">
                  <c:v>0.15410542</c:v>
                </c:pt>
                <c:pt idx="241">
                  <c:v>0.15410542</c:v>
                </c:pt>
                <c:pt idx="242">
                  <c:v>-1.3225951</c:v>
                </c:pt>
                <c:pt idx="243">
                  <c:v>-1.3225951</c:v>
                </c:pt>
                <c:pt idx="244">
                  <c:v>-1.3225951</c:v>
                </c:pt>
                <c:pt idx="245">
                  <c:v>-1.3745079</c:v>
                </c:pt>
                <c:pt idx="246">
                  <c:v>-1.3745079</c:v>
                </c:pt>
                <c:pt idx="247">
                  <c:v>-1.3745079</c:v>
                </c:pt>
                <c:pt idx="248">
                  <c:v>1.7770171</c:v>
                </c:pt>
                <c:pt idx="249">
                  <c:v>1.7770171</c:v>
                </c:pt>
                <c:pt idx="250">
                  <c:v>1.7770171</c:v>
                </c:pt>
                <c:pt idx="251">
                  <c:v>3.0550187</c:v>
                </c:pt>
                <c:pt idx="252">
                  <c:v>1.3908956</c:v>
                </c:pt>
                <c:pt idx="253">
                  <c:v>1.3908956</c:v>
                </c:pt>
                <c:pt idx="254">
                  <c:v>1.3908956</c:v>
                </c:pt>
                <c:pt idx="255">
                  <c:v>1.3515501</c:v>
                </c:pt>
                <c:pt idx="256">
                  <c:v>1.3515501</c:v>
                </c:pt>
                <c:pt idx="257">
                  <c:v>1.3515501</c:v>
                </c:pt>
                <c:pt idx="258">
                  <c:v>1.974339</c:v>
                </c:pt>
                <c:pt idx="259">
                  <c:v>1.974339</c:v>
                </c:pt>
                <c:pt idx="260">
                  <c:v>1.974339</c:v>
                </c:pt>
                <c:pt idx="261">
                  <c:v>1.1689501</c:v>
                </c:pt>
                <c:pt idx="262">
                  <c:v>1.1689501</c:v>
                </c:pt>
                <c:pt idx="263">
                  <c:v>1.1689501</c:v>
                </c:pt>
                <c:pt idx="264">
                  <c:v>0.98978925</c:v>
                </c:pt>
                <c:pt idx="265">
                  <c:v>0.98978925</c:v>
                </c:pt>
                <c:pt idx="266">
                  <c:v>0.98978925</c:v>
                </c:pt>
                <c:pt idx="267">
                  <c:v>1.3378282</c:v>
                </c:pt>
                <c:pt idx="268">
                  <c:v>1.3378282</c:v>
                </c:pt>
                <c:pt idx="269">
                  <c:v>1.3378282</c:v>
                </c:pt>
                <c:pt idx="270">
                  <c:v>1.5674548</c:v>
                </c:pt>
                <c:pt idx="271">
                  <c:v>1.5674548</c:v>
                </c:pt>
                <c:pt idx="272">
                  <c:v>-0.9215977</c:v>
                </c:pt>
                <c:pt idx="273">
                  <c:v>-0.9215977</c:v>
                </c:pt>
                <c:pt idx="274">
                  <c:v>-0.9215977</c:v>
                </c:pt>
                <c:pt idx="275">
                  <c:v>0.22228336</c:v>
                </c:pt>
                <c:pt idx="276">
                  <c:v>0.22228336</c:v>
                </c:pt>
                <c:pt idx="277">
                  <c:v>0.22228336</c:v>
                </c:pt>
                <c:pt idx="278">
                  <c:v>-0.21828938</c:v>
                </c:pt>
                <c:pt idx="279">
                  <c:v>-0.21828938</c:v>
                </c:pt>
                <c:pt idx="280">
                  <c:v>-0.21828938</c:v>
                </c:pt>
                <c:pt idx="281">
                  <c:v>-1.3182395</c:v>
                </c:pt>
                <c:pt idx="282">
                  <c:v>-1.3182395</c:v>
                </c:pt>
                <c:pt idx="283">
                  <c:v>-1.3182395</c:v>
                </c:pt>
                <c:pt idx="284">
                  <c:v>-1.0076671</c:v>
                </c:pt>
                <c:pt idx="285">
                  <c:v>-1.0076671</c:v>
                </c:pt>
                <c:pt idx="286">
                  <c:v>-1.0076671</c:v>
                </c:pt>
                <c:pt idx="287">
                  <c:v>-0.8206818</c:v>
                </c:pt>
                <c:pt idx="288">
                  <c:v>-0.8206818</c:v>
                </c:pt>
                <c:pt idx="289">
                  <c:v>-0.8206818</c:v>
                </c:pt>
                <c:pt idx="290">
                  <c:v>1.5533931</c:v>
                </c:pt>
                <c:pt idx="291">
                  <c:v>1.5533931</c:v>
                </c:pt>
                <c:pt idx="292">
                  <c:v>1.5533931</c:v>
                </c:pt>
                <c:pt idx="293">
                  <c:v>3.1047533</c:v>
                </c:pt>
                <c:pt idx="294">
                  <c:v>3.1047533</c:v>
                </c:pt>
                <c:pt idx="295">
                  <c:v>3.1047533</c:v>
                </c:pt>
                <c:pt idx="296">
                  <c:v>1.5942459</c:v>
                </c:pt>
                <c:pt idx="297">
                  <c:v>1.5942459</c:v>
                </c:pt>
                <c:pt idx="298">
                  <c:v>1.5942459</c:v>
                </c:pt>
                <c:pt idx="299">
                  <c:v>2.611471</c:v>
                </c:pt>
                <c:pt idx="300">
                  <c:v>2.611471</c:v>
                </c:pt>
                <c:pt idx="301">
                  <c:v>2.611471</c:v>
                </c:pt>
                <c:pt idx="302">
                  <c:v>2.2158186</c:v>
                </c:pt>
                <c:pt idx="303">
                  <c:v>2.2158186</c:v>
                </c:pt>
                <c:pt idx="304">
                  <c:v>2.2158186</c:v>
                </c:pt>
                <c:pt idx="305">
                  <c:v>0.8450252</c:v>
                </c:pt>
                <c:pt idx="306">
                  <c:v>0.8450252</c:v>
                </c:pt>
                <c:pt idx="307">
                  <c:v>0.8450252</c:v>
                </c:pt>
                <c:pt idx="308">
                  <c:v>0.17098284</c:v>
                </c:pt>
                <c:pt idx="309">
                  <c:v>0.17098284</c:v>
                </c:pt>
                <c:pt idx="310">
                  <c:v>0.17098284</c:v>
                </c:pt>
                <c:pt idx="311">
                  <c:v>0.55880284</c:v>
                </c:pt>
                <c:pt idx="312">
                  <c:v>0.55880284</c:v>
                </c:pt>
                <c:pt idx="313">
                  <c:v>0.55880284</c:v>
                </c:pt>
                <c:pt idx="314">
                  <c:v>2.3594327</c:v>
                </c:pt>
                <c:pt idx="315">
                  <c:v>2.3594327</c:v>
                </c:pt>
                <c:pt idx="316">
                  <c:v>2.3594327</c:v>
                </c:pt>
                <c:pt idx="317">
                  <c:v>0.61063385</c:v>
                </c:pt>
                <c:pt idx="318">
                  <c:v>0.61063385</c:v>
                </c:pt>
                <c:pt idx="319">
                  <c:v>0.044023514</c:v>
                </c:pt>
                <c:pt idx="320">
                  <c:v>0.044023514</c:v>
                </c:pt>
                <c:pt idx="321">
                  <c:v>0.044023514</c:v>
                </c:pt>
                <c:pt idx="322">
                  <c:v>-0.32073164</c:v>
                </c:pt>
                <c:pt idx="323">
                  <c:v>-0.32073164</c:v>
                </c:pt>
                <c:pt idx="324">
                  <c:v>-0.32073164</c:v>
                </c:pt>
                <c:pt idx="325">
                  <c:v>0.27365947</c:v>
                </c:pt>
                <c:pt idx="326">
                  <c:v>0.27365947</c:v>
                </c:pt>
                <c:pt idx="327">
                  <c:v>0.27365947</c:v>
                </c:pt>
                <c:pt idx="328">
                  <c:v>-0.303092</c:v>
                </c:pt>
                <c:pt idx="329">
                  <c:v>-0.303092</c:v>
                </c:pt>
                <c:pt idx="330">
                  <c:v>-0.303092</c:v>
                </c:pt>
                <c:pt idx="331">
                  <c:v>-1.4571512</c:v>
                </c:pt>
                <c:pt idx="332">
                  <c:v>-1.4571512</c:v>
                </c:pt>
                <c:pt idx="333">
                  <c:v>-1.4571512</c:v>
                </c:pt>
                <c:pt idx="334">
                  <c:v>-0.9928212</c:v>
                </c:pt>
                <c:pt idx="335">
                  <c:v>-0.9928212</c:v>
                </c:pt>
                <c:pt idx="336">
                  <c:v>-0.9928212</c:v>
                </c:pt>
                <c:pt idx="337">
                  <c:v>0.070683956</c:v>
                </c:pt>
                <c:pt idx="338">
                  <c:v>0.070683956</c:v>
                </c:pt>
                <c:pt idx="339">
                  <c:v>0.070683956</c:v>
                </c:pt>
                <c:pt idx="340">
                  <c:v>1.1591476</c:v>
                </c:pt>
                <c:pt idx="341">
                  <c:v>1.1591476</c:v>
                </c:pt>
                <c:pt idx="342">
                  <c:v>1.1591476</c:v>
                </c:pt>
                <c:pt idx="343">
                  <c:v>1.0855806</c:v>
                </c:pt>
                <c:pt idx="344">
                  <c:v>1.0855806</c:v>
                </c:pt>
                <c:pt idx="345">
                  <c:v>1.0855806</c:v>
                </c:pt>
                <c:pt idx="346">
                  <c:v>2.2140245</c:v>
                </c:pt>
                <c:pt idx="347">
                  <c:v>2.2140245</c:v>
                </c:pt>
                <c:pt idx="348">
                  <c:v>2.2140245</c:v>
                </c:pt>
                <c:pt idx="349">
                  <c:v>0.8109063</c:v>
                </c:pt>
                <c:pt idx="350">
                  <c:v>0.8109063</c:v>
                </c:pt>
                <c:pt idx="351">
                  <c:v>0.8109063</c:v>
                </c:pt>
                <c:pt idx="352">
                  <c:v>0.35718513</c:v>
                </c:pt>
                <c:pt idx="353">
                  <c:v>0.35718513</c:v>
                </c:pt>
                <c:pt idx="354">
                  <c:v>0.35718513</c:v>
                </c:pt>
                <c:pt idx="355">
                  <c:v>1.2499449</c:v>
                </c:pt>
                <c:pt idx="356">
                  <c:v>1.2499449</c:v>
                </c:pt>
                <c:pt idx="357">
                  <c:v>1.2499449</c:v>
                </c:pt>
                <c:pt idx="358">
                  <c:v>1.2499449</c:v>
                </c:pt>
                <c:pt idx="359">
                  <c:v>3.434867</c:v>
                </c:pt>
                <c:pt idx="360">
                  <c:v>3.434867</c:v>
                </c:pt>
                <c:pt idx="361">
                  <c:v>3.434867</c:v>
                </c:pt>
                <c:pt idx="362">
                  <c:v>-1.0523205</c:v>
                </c:pt>
                <c:pt idx="363">
                  <c:v>-1.0523205</c:v>
                </c:pt>
                <c:pt idx="364">
                  <c:v>-1.0523205</c:v>
                </c:pt>
                <c:pt idx="365">
                  <c:v>-0.29453564</c:v>
                </c:pt>
                <c:pt idx="366">
                  <c:v>-0.29453564</c:v>
                </c:pt>
                <c:pt idx="367">
                  <c:v>-0.29453564</c:v>
                </c:pt>
                <c:pt idx="368">
                  <c:v>0.001680851</c:v>
                </c:pt>
                <c:pt idx="369">
                  <c:v>0.001680851</c:v>
                </c:pt>
                <c:pt idx="370">
                  <c:v>0.001680851</c:v>
                </c:pt>
                <c:pt idx="371">
                  <c:v>0.15533876</c:v>
                </c:pt>
                <c:pt idx="372">
                  <c:v>0.15533876</c:v>
                </c:pt>
                <c:pt idx="373">
                  <c:v>0.15533876</c:v>
                </c:pt>
                <c:pt idx="374">
                  <c:v>-0.5459821</c:v>
                </c:pt>
                <c:pt idx="375">
                  <c:v>-0.5459821</c:v>
                </c:pt>
                <c:pt idx="376">
                  <c:v>-0.5459821</c:v>
                </c:pt>
                <c:pt idx="377">
                  <c:v>-0.2518716</c:v>
                </c:pt>
                <c:pt idx="378">
                  <c:v>-0.2518716</c:v>
                </c:pt>
                <c:pt idx="379">
                  <c:v>-0.2518716</c:v>
                </c:pt>
                <c:pt idx="380">
                  <c:v>-0.37329555</c:v>
                </c:pt>
                <c:pt idx="381">
                  <c:v>-0.37329555</c:v>
                </c:pt>
                <c:pt idx="382">
                  <c:v>-0.37329555</c:v>
                </c:pt>
                <c:pt idx="383">
                  <c:v>-0.8524561</c:v>
                </c:pt>
                <c:pt idx="384">
                  <c:v>-0.8524561</c:v>
                </c:pt>
                <c:pt idx="385">
                  <c:v>-0.8524561</c:v>
                </c:pt>
                <c:pt idx="386">
                  <c:v>0.8082614</c:v>
                </c:pt>
                <c:pt idx="387">
                  <c:v>0.8082614</c:v>
                </c:pt>
                <c:pt idx="388">
                  <c:v>0.8082614</c:v>
                </c:pt>
                <c:pt idx="389">
                  <c:v>1.7080863</c:v>
                </c:pt>
                <c:pt idx="390">
                  <c:v>1.7080863</c:v>
                </c:pt>
                <c:pt idx="391">
                  <c:v>1.7080863</c:v>
                </c:pt>
                <c:pt idx="392">
                  <c:v>5.1509404</c:v>
                </c:pt>
                <c:pt idx="393">
                  <c:v>5.1509404</c:v>
                </c:pt>
                <c:pt idx="394">
                  <c:v>5.1509404</c:v>
                </c:pt>
                <c:pt idx="395">
                  <c:v>-0.09758051</c:v>
                </c:pt>
                <c:pt idx="396">
                  <c:v>-0.09758051</c:v>
                </c:pt>
                <c:pt idx="397">
                  <c:v>-0.09758051</c:v>
                </c:pt>
                <c:pt idx="398">
                  <c:v>0.8934957</c:v>
                </c:pt>
                <c:pt idx="399">
                  <c:v>0.8934957</c:v>
                </c:pt>
                <c:pt idx="400">
                  <c:v>0.8934957</c:v>
                </c:pt>
                <c:pt idx="401">
                  <c:v>0.96124953</c:v>
                </c:pt>
                <c:pt idx="402">
                  <c:v>0.96124953</c:v>
                </c:pt>
                <c:pt idx="403">
                  <c:v>0.96124953</c:v>
                </c:pt>
                <c:pt idx="404">
                  <c:v>1.1254745</c:v>
                </c:pt>
                <c:pt idx="405">
                  <c:v>1.1254745</c:v>
                </c:pt>
                <c:pt idx="406">
                  <c:v>1.1254745</c:v>
                </c:pt>
                <c:pt idx="407">
                  <c:v>1.8162153</c:v>
                </c:pt>
                <c:pt idx="408">
                  <c:v>1.8162153</c:v>
                </c:pt>
                <c:pt idx="409">
                  <c:v>1.8162153</c:v>
                </c:pt>
                <c:pt idx="410">
                  <c:v>0.3185897</c:v>
                </c:pt>
                <c:pt idx="411">
                  <c:v>0.3185897</c:v>
                </c:pt>
                <c:pt idx="412">
                  <c:v>0.3185897</c:v>
                </c:pt>
                <c:pt idx="413">
                  <c:v>-1.5090342</c:v>
                </c:pt>
                <c:pt idx="414">
                  <c:v>-1.5090342</c:v>
                </c:pt>
                <c:pt idx="415">
                  <c:v>-1.5090342</c:v>
                </c:pt>
                <c:pt idx="416">
                  <c:v>2.8266459</c:v>
                </c:pt>
                <c:pt idx="417">
                  <c:v>2.8266459</c:v>
                </c:pt>
                <c:pt idx="418">
                  <c:v>0.14771557</c:v>
                </c:pt>
                <c:pt idx="419">
                  <c:v>0.14771557</c:v>
                </c:pt>
                <c:pt idx="420">
                  <c:v>0.14771557</c:v>
                </c:pt>
                <c:pt idx="421">
                  <c:v>-0.7621851</c:v>
                </c:pt>
                <c:pt idx="422">
                  <c:v>-0.7621851</c:v>
                </c:pt>
                <c:pt idx="423">
                  <c:v>-0.7621851</c:v>
                </c:pt>
                <c:pt idx="424">
                  <c:v>-0.13212013</c:v>
                </c:pt>
                <c:pt idx="425">
                  <c:v>-0.13212013</c:v>
                </c:pt>
                <c:pt idx="426">
                  <c:v>-0.13212013</c:v>
                </c:pt>
                <c:pt idx="427">
                  <c:v>-1.164655</c:v>
                </c:pt>
                <c:pt idx="428">
                  <c:v>-1.164655</c:v>
                </c:pt>
                <c:pt idx="429">
                  <c:v>-1.164655</c:v>
                </c:pt>
                <c:pt idx="430">
                  <c:v>-0.24516678</c:v>
                </c:pt>
                <c:pt idx="431">
                  <c:v>-0.24516678</c:v>
                </c:pt>
                <c:pt idx="432">
                  <c:v>-0.24516678</c:v>
                </c:pt>
                <c:pt idx="433">
                  <c:v>-1.0046716</c:v>
                </c:pt>
                <c:pt idx="434">
                  <c:v>-1.0046716</c:v>
                </c:pt>
                <c:pt idx="435">
                  <c:v>-1.0046716</c:v>
                </c:pt>
                <c:pt idx="436">
                  <c:v>2.0964825</c:v>
                </c:pt>
                <c:pt idx="437">
                  <c:v>2.0964825</c:v>
                </c:pt>
                <c:pt idx="438">
                  <c:v>2.0964825</c:v>
                </c:pt>
                <c:pt idx="439">
                  <c:v>2.0307508</c:v>
                </c:pt>
                <c:pt idx="440">
                  <c:v>2.0307508</c:v>
                </c:pt>
                <c:pt idx="441">
                  <c:v>2.0307508</c:v>
                </c:pt>
                <c:pt idx="442">
                  <c:v>2.2040792</c:v>
                </c:pt>
                <c:pt idx="443">
                  <c:v>2.2040792</c:v>
                </c:pt>
                <c:pt idx="444">
                  <c:v>2.2040792</c:v>
                </c:pt>
                <c:pt idx="445">
                  <c:v>0.9900448</c:v>
                </c:pt>
                <c:pt idx="446">
                  <c:v>0.9900448</c:v>
                </c:pt>
                <c:pt idx="447">
                  <c:v>0.9900448</c:v>
                </c:pt>
                <c:pt idx="448">
                  <c:v>-0.044151187</c:v>
                </c:pt>
                <c:pt idx="449">
                  <c:v>-0.044151187</c:v>
                </c:pt>
                <c:pt idx="450">
                  <c:v>-0.044151187</c:v>
                </c:pt>
                <c:pt idx="451">
                  <c:v>-0.08256912</c:v>
                </c:pt>
                <c:pt idx="452">
                  <c:v>-0.08256912</c:v>
                </c:pt>
                <c:pt idx="453">
                  <c:v>-0.08256912</c:v>
                </c:pt>
                <c:pt idx="454">
                  <c:v>2.3145845</c:v>
                </c:pt>
                <c:pt idx="455">
                  <c:v>2.3145845</c:v>
                </c:pt>
                <c:pt idx="456">
                  <c:v>2.3145845</c:v>
                </c:pt>
                <c:pt idx="457">
                  <c:v>0.2005949</c:v>
                </c:pt>
                <c:pt idx="458">
                  <c:v>0.2005949</c:v>
                </c:pt>
                <c:pt idx="459">
                  <c:v>0.2005949</c:v>
                </c:pt>
                <c:pt idx="460">
                  <c:v>0.72281694</c:v>
                </c:pt>
                <c:pt idx="461">
                  <c:v>0.72281694</c:v>
                </c:pt>
                <c:pt idx="462">
                  <c:v>0.72281694</c:v>
                </c:pt>
                <c:pt idx="463">
                  <c:v>-0.48546648</c:v>
                </c:pt>
                <c:pt idx="464">
                  <c:v>-0.48546648</c:v>
                </c:pt>
                <c:pt idx="465">
                  <c:v>-0.48546648</c:v>
                </c:pt>
                <c:pt idx="466">
                  <c:v>-0.738637</c:v>
                </c:pt>
                <c:pt idx="467">
                  <c:v>-0.738637</c:v>
                </c:pt>
                <c:pt idx="468">
                  <c:v>-0.738637</c:v>
                </c:pt>
                <c:pt idx="469">
                  <c:v>-0.32112122</c:v>
                </c:pt>
                <c:pt idx="470">
                  <c:v>-0.32112122</c:v>
                </c:pt>
                <c:pt idx="471">
                  <c:v>-0.32112122</c:v>
                </c:pt>
                <c:pt idx="472">
                  <c:v>-0.27312374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FC8-4AAA-9954-6B6D4215CC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1150381487"/>
        <c:axId val="1206129343"/>
      </c:lineChart>
      <c:catAx>
        <c:axId val="1150381487"/>
        <c:scaling>
          <c:orientation/>
        </c:scaling>
        <c:delete val="1"/>
        <c:axPos val="b"/>
        <c:numFmt formatCode="General" sourceLinked="1"/>
        <c:majorTickMark val="none"/>
        <c:minorTickMark val="none"/>
        <c:crossAx val="1206129343"/>
        <c:auto val="0"/>
        <c:lblAlgn val="ctr"/>
        <c:lblOffset/>
        <c:noMultiLvlLbl val="0"/>
      </c:catAx>
      <c:valAx>
        <c:axId val="1206129343"/>
        <c:scaling>
          <c:orientation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p>
            <a:pPr>
              <a:defRPr sz="2000" b="0" i="0" u="none" strike="noStrike" kern="1200" baseline="0" smtId="4294967295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503814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p>
          <a:pPr>
            <a:defRPr sz="2000" b="0" i="0" u="none" strike="noStrike" kern="1200" baseline="0" smtId="4294967295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p>
      <a:pPr>
        <a:defRPr/>
      </a:pPr>
      <a:endParaRPr lang="ko-KR"/>
    </a:p>
  </c:txPr>
  <c:externalData r:id="rId1">
    <c:autoUpdate val="0"/>
  </c:externalData>
</c:chartSpace>
</file>

<file path=ppt/charts/chart5.xml><?xml version="1.0" encoding="utf-8"?>
<c:chartSpace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c="http://schemas.openxmlformats.org/drawingml/20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000"/>
              <a:t>동작 </a:t>
            </a:r>
            <a:r>
              <a:rPr lang="en-US" altLang="ko-KR" sz="2000"/>
              <a:t>3</a:t>
            </a:r>
            <a:r>
              <a:rPr lang="ko-KR" altLang="en-US" sz="2000"/>
              <a:t>번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p>
          <a:pPr>
            <a:defRPr sz="1400" b="0" i="0" u="none" strike="noStrike" kern="1200" spc="0" baseline="0" smtId="4294967295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ineChart>
        <c:grouping/>
        <c:varyColors val="0"/>
        <c:ser>
          <c:idx val="0"/>
          <c:order val="0"/>
          <c:tx>
            <c:v>x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Sheet2!$A$1:$A$486</c:f>
              <c:numCache>
                <c:formatCode>General</c:formatCode>
                <c:ptCount val="486"/>
                <c:pt idx="0">
                  <c:v>0.9577099</c:v>
                </c:pt>
                <c:pt idx="1">
                  <c:v>0.9577099</c:v>
                </c:pt>
                <c:pt idx="2">
                  <c:v>0.9577099</c:v>
                </c:pt>
                <c:pt idx="3">
                  <c:v>1.6664152</c:v>
                </c:pt>
                <c:pt idx="4">
                  <c:v>1.6664152</c:v>
                </c:pt>
                <c:pt idx="5">
                  <c:v>1.6664152</c:v>
                </c:pt>
                <c:pt idx="6">
                  <c:v>-0.56744313</c:v>
                </c:pt>
                <c:pt idx="7">
                  <c:v>-0.56744313</c:v>
                </c:pt>
                <c:pt idx="8">
                  <c:v>-0.56744313</c:v>
                </c:pt>
                <c:pt idx="9">
                  <c:v>-0.56744313</c:v>
                </c:pt>
                <c:pt idx="10">
                  <c:v>-0.7134939</c:v>
                </c:pt>
                <c:pt idx="11">
                  <c:v>-0.7134939</c:v>
                </c:pt>
                <c:pt idx="12">
                  <c:v>-0.7134939</c:v>
                </c:pt>
                <c:pt idx="13">
                  <c:v>0.9888355</c:v>
                </c:pt>
                <c:pt idx="14">
                  <c:v>0.9888355</c:v>
                </c:pt>
                <c:pt idx="15">
                  <c:v>0.9888355</c:v>
                </c:pt>
                <c:pt idx="16">
                  <c:v>0.9888355</c:v>
                </c:pt>
                <c:pt idx="17">
                  <c:v>3.727886</c:v>
                </c:pt>
                <c:pt idx="18">
                  <c:v>3.727886</c:v>
                </c:pt>
                <c:pt idx="19">
                  <c:v>3.727886</c:v>
                </c:pt>
                <c:pt idx="20">
                  <c:v>4.652076</c:v>
                </c:pt>
                <c:pt idx="21">
                  <c:v>4.652076</c:v>
                </c:pt>
                <c:pt idx="22">
                  <c:v>4.652076</c:v>
                </c:pt>
                <c:pt idx="23">
                  <c:v>4.652076</c:v>
                </c:pt>
                <c:pt idx="24">
                  <c:v>3.2394538</c:v>
                </c:pt>
                <c:pt idx="25">
                  <c:v>3.2394538</c:v>
                </c:pt>
                <c:pt idx="26">
                  <c:v>3.2394538</c:v>
                </c:pt>
                <c:pt idx="27">
                  <c:v>0.50040346</c:v>
                </c:pt>
                <c:pt idx="28">
                  <c:v>0.50040346</c:v>
                </c:pt>
                <c:pt idx="29">
                  <c:v>0.50040346</c:v>
                </c:pt>
                <c:pt idx="30">
                  <c:v>0.50040346</c:v>
                </c:pt>
                <c:pt idx="31">
                  <c:v>-0.31604427</c:v>
                </c:pt>
                <c:pt idx="32">
                  <c:v>-0.31604427</c:v>
                </c:pt>
                <c:pt idx="33">
                  <c:v>-0.31604427</c:v>
                </c:pt>
                <c:pt idx="34">
                  <c:v>-0.9433443</c:v>
                </c:pt>
                <c:pt idx="35">
                  <c:v>-0.9433443</c:v>
                </c:pt>
                <c:pt idx="36">
                  <c:v>-0.9433443</c:v>
                </c:pt>
                <c:pt idx="37">
                  <c:v>-0.9433443</c:v>
                </c:pt>
                <c:pt idx="38">
                  <c:v>-2.5499027</c:v>
                </c:pt>
                <c:pt idx="39">
                  <c:v>-2.5499027</c:v>
                </c:pt>
                <c:pt idx="40">
                  <c:v>-2.5499027</c:v>
                </c:pt>
                <c:pt idx="41">
                  <c:v>-3.6608462</c:v>
                </c:pt>
                <c:pt idx="42">
                  <c:v>-3.6608462</c:v>
                </c:pt>
                <c:pt idx="43">
                  <c:v>-3.6608462</c:v>
                </c:pt>
                <c:pt idx="44">
                  <c:v>-3.6608462</c:v>
                </c:pt>
                <c:pt idx="45">
                  <c:v>-1.5443072</c:v>
                </c:pt>
                <c:pt idx="46">
                  <c:v>-1.5443072</c:v>
                </c:pt>
                <c:pt idx="47">
                  <c:v>-1.5443072</c:v>
                </c:pt>
                <c:pt idx="48">
                  <c:v>-1.2905141</c:v>
                </c:pt>
                <c:pt idx="49">
                  <c:v>-1.2905141</c:v>
                </c:pt>
                <c:pt idx="50">
                  <c:v>-1.2905141</c:v>
                </c:pt>
                <c:pt idx="51">
                  <c:v>-1.2905141</c:v>
                </c:pt>
                <c:pt idx="52">
                  <c:v>-1.8340145</c:v>
                </c:pt>
                <c:pt idx="53">
                  <c:v>-1.8340145</c:v>
                </c:pt>
                <c:pt idx="54">
                  <c:v>-1.8340145</c:v>
                </c:pt>
                <c:pt idx="55">
                  <c:v>-1.2043202</c:v>
                </c:pt>
                <c:pt idx="56">
                  <c:v>-1.2043202</c:v>
                </c:pt>
                <c:pt idx="57">
                  <c:v>-1.2043202</c:v>
                </c:pt>
                <c:pt idx="58">
                  <c:v>-1.2043202</c:v>
                </c:pt>
                <c:pt idx="59">
                  <c:v>-1.8771114</c:v>
                </c:pt>
                <c:pt idx="60">
                  <c:v>-1.8771114</c:v>
                </c:pt>
                <c:pt idx="61">
                  <c:v>-1.8771114</c:v>
                </c:pt>
                <c:pt idx="62">
                  <c:v>0.14126222</c:v>
                </c:pt>
                <c:pt idx="63">
                  <c:v>0.14126222</c:v>
                </c:pt>
                <c:pt idx="64">
                  <c:v>0.14126222</c:v>
                </c:pt>
                <c:pt idx="65">
                  <c:v>0.14126222</c:v>
                </c:pt>
                <c:pt idx="66">
                  <c:v>0.71588814</c:v>
                </c:pt>
                <c:pt idx="67">
                  <c:v>0.71588814</c:v>
                </c:pt>
                <c:pt idx="68">
                  <c:v>0.71588814</c:v>
                </c:pt>
                <c:pt idx="69">
                  <c:v>3.694366</c:v>
                </c:pt>
                <c:pt idx="70">
                  <c:v>3.694366</c:v>
                </c:pt>
                <c:pt idx="71">
                  <c:v>3.694366</c:v>
                </c:pt>
                <c:pt idx="72">
                  <c:v>3.694366</c:v>
                </c:pt>
                <c:pt idx="73">
                  <c:v>2.0159793</c:v>
                </c:pt>
                <c:pt idx="74">
                  <c:v>2.0159793</c:v>
                </c:pt>
                <c:pt idx="75">
                  <c:v>2.0159793</c:v>
                </c:pt>
                <c:pt idx="76">
                  <c:v>3.4381785</c:v>
                </c:pt>
                <c:pt idx="77">
                  <c:v>3.4381785</c:v>
                </c:pt>
                <c:pt idx="78">
                  <c:v>3.4381785</c:v>
                </c:pt>
                <c:pt idx="79">
                  <c:v>3.4381785</c:v>
                </c:pt>
                <c:pt idx="80">
                  <c:v>2.8563697</c:v>
                </c:pt>
                <c:pt idx="81">
                  <c:v>2.8563697</c:v>
                </c:pt>
                <c:pt idx="82">
                  <c:v>2.8563697</c:v>
                </c:pt>
                <c:pt idx="83">
                  <c:v>0.25379312</c:v>
                </c:pt>
                <c:pt idx="84">
                  <c:v>0.25379312</c:v>
                </c:pt>
                <c:pt idx="85">
                  <c:v>0.25379312</c:v>
                </c:pt>
                <c:pt idx="86">
                  <c:v>0.25379312</c:v>
                </c:pt>
                <c:pt idx="87">
                  <c:v>-1.1947432</c:v>
                </c:pt>
                <c:pt idx="88">
                  <c:v>-1.1947432</c:v>
                </c:pt>
                <c:pt idx="89">
                  <c:v>-1.1947432</c:v>
                </c:pt>
                <c:pt idx="90">
                  <c:v>-1.359948</c:v>
                </c:pt>
                <c:pt idx="91">
                  <c:v>-1.359948</c:v>
                </c:pt>
                <c:pt idx="92">
                  <c:v>-1.359948</c:v>
                </c:pt>
                <c:pt idx="93">
                  <c:v>-1.359948</c:v>
                </c:pt>
                <c:pt idx="94">
                  <c:v>-2.8970726</c:v>
                </c:pt>
                <c:pt idx="95">
                  <c:v>-2.8970726</c:v>
                </c:pt>
                <c:pt idx="96">
                  <c:v>-2.8970726</c:v>
                </c:pt>
                <c:pt idx="97">
                  <c:v>-3.3064935</c:v>
                </c:pt>
                <c:pt idx="98">
                  <c:v>-3.3064935</c:v>
                </c:pt>
                <c:pt idx="99">
                  <c:v>-3.3064935</c:v>
                </c:pt>
                <c:pt idx="100">
                  <c:v>-3.3064935</c:v>
                </c:pt>
                <c:pt idx="101">
                  <c:v>-2.439766</c:v>
                </c:pt>
                <c:pt idx="102">
                  <c:v>-2.439766</c:v>
                </c:pt>
                <c:pt idx="103">
                  <c:v>-2.439766</c:v>
                </c:pt>
                <c:pt idx="104">
                  <c:v>-1.5706443</c:v>
                </c:pt>
                <c:pt idx="105">
                  <c:v>-1.5706443</c:v>
                </c:pt>
                <c:pt idx="106">
                  <c:v>-1.5706443</c:v>
                </c:pt>
                <c:pt idx="107">
                  <c:v>-1.5706443</c:v>
                </c:pt>
                <c:pt idx="108">
                  <c:v>-4.982486</c:v>
                </c:pt>
                <c:pt idx="109">
                  <c:v>-4.982486</c:v>
                </c:pt>
                <c:pt idx="110">
                  <c:v>-4.982486</c:v>
                </c:pt>
                <c:pt idx="111">
                  <c:v>-1.3982565</c:v>
                </c:pt>
                <c:pt idx="112">
                  <c:v>-1.3982565</c:v>
                </c:pt>
                <c:pt idx="113">
                  <c:v>-1.3982565</c:v>
                </c:pt>
                <c:pt idx="114">
                  <c:v>-1.3982565</c:v>
                </c:pt>
                <c:pt idx="115">
                  <c:v>-1.2522057</c:v>
                </c:pt>
                <c:pt idx="116">
                  <c:v>-1.2522057</c:v>
                </c:pt>
                <c:pt idx="117">
                  <c:v>-1.2522057</c:v>
                </c:pt>
                <c:pt idx="118">
                  <c:v>2.9904492</c:v>
                </c:pt>
                <c:pt idx="119">
                  <c:v>2.9904492</c:v>
                </c:pt>
                <c:pt idx="120">
                  <c:v>2.9904492</c:v>
                </c:pt>
                <c:pt idx="121">
                  <c:v>0.4956149</c:v>
                </c:pt>
                <c:pt idx="122">
                  <c:v>0.4956149</c:v>
                </c:pt>
                <c:pt idx="123">
                  <c:v>3.6919718</c:v>
                </c:pt>
                <c:pt idx="124">
                  <c:v>3.6919718</c:v>
                </c:pt>
                <c:pt idx="125">
                  <c:v>3.6919718</c:v>
                </c:pt>
                <c:pt idx="126">
                  <c:v>2.5762396</c:v>
                </c:pt>
                <c:pt idx="127">
                  <c:v>2.5762396</c:v>
                </c:pt>
                <c:pt idx="128">
                  <c:v>2.5762396</c:v>
                </c:pt>
                <c:pt idx="129">
                  <c:v>1.6089526</c:v>
                </c:pt>
                <c:pt idx="130">
                  <c:v>1.6089526</c:v>
                </c:pt>
                <c:pt idx="131">
                  <c:v>1.6089526</c:v>
                </c:pt>
                <c:pt idx="132">
                  <c:v>3.1269228</c:v>
                </c:pt>
                <c:pt idx="133">
                  <c:v>3.1269228</c:v>
                </c:pt>
                <c:pt idx="134">
                  <c:v>3.1269228</c:v>
                </c:pt>
                <c:pt idx="135">
                  <c:v>2.1141446</c:v>
                </c:pt>
                <c:pt idx="136">
                  <c:v>2.1141446</c:v>
                </c:pt>
                <c:pt idx="137">
                  <c:v>1.4221992</c:v>
                </c:pt>
                <c:pt idx="138">
                  <c:v>1.4221992</c:v>
                </c:pt>
                <c:pt idx="139">
                  <c:v>1.4221992</c:v>
                </c:pt>
                <c:pt idx="140">
                  <c:v>-1.1229149</c:v>
                </c:pt>
                <c:pt idx="141">
                  <c:v>-1.1229149</c:v>
                </c:pt>
                <c:pt idx="142">
                  <c:v>-1.1229149</c:v>
                </c:pt>
                <c:pt idx="143">
                  <c:v>-1.5299416</c:v>
                </c:pt>
                <c:pt idx="144">
                  <c:v>-1.5299416</c:v>
                </c:pt>
                <c:pt idx="145">
                  <c:v>-1.5299416</c:v>
                </c:pt>
                <c:pt idx="146">
                  <c:v>-1.6185298</c:v>
                </c:pt>
                <c:pt idx="147">
                  <c:v>-1.6185298</c:v>
                </c:pt>
                <c:pt idx="148">
                  <c:v>-1.6185298</c:v>
                </c:pt>
                <c:pt idx="149">
                  <c:v>-3.519584</c:v>
                </c:pt>
                <c:pt idx="150">
                  <c:v>-3.519584</c:v>
                </c:pt>
                <c:pt idx="151">
                  <c:v>-1.3719195</c:v>
                </c:pt>
                <c:pt idx="152">
                  <c:v>-1.3719195</c:v>
                </c:pt>
                <c:pt idx="153">
                  <c:v>-1.3719195</c:v>
                </c:pt>
                <c:pt idx="154">
                  <c:v>-0.9984126</c:v>
                </c:pt>
                <c:pt idx="155">
                  <c:v>-0.9984126</c:v>
                </c:pt>
                <c:pt idx="156">
                  <c:v>-0.9984126</c:v>
                </c:pt>
                <c:pt idx="157">
                  <c:v>-2.0399222</c:v>
                </c:pt>
                <c:pt idx="158">
                  <c:v>-2.0399222</c:v>
                </c:pt>
                <c:pt idx="159">
                  <c:v>-2.0399222</c:v>
                </c:pt>
                <c:pt idx="160">
                  <c:v>-3.1269228</c:v>
                </c:pt>
                <c:pt idx="161">
                  <c:v>-3.1269228</c:v>
                </c:pt>
                <c:pt idx="162">
                  <c:v>-3.1269228</c:v>
                </c:pt>
                <c:pt idx="163">
                  <c:v>-0.87630457</c:v>
                </c:pt>
                <c:pt idx="164">
                  <c:v>-0.87630457</c:v>
                </c:pt>
                <c:pt idx="165">
                  <c:v>0.3974496</c:v>
                </c:pt>
                <c:pt idx="166">
                  <c:v>0.3974496</c:v>
                </c:pt>
                <c:pt idx="167">
                  <c:v>0.3974496</c:v>
                </c:pt>
                <c:pt idx="168">
                  <c:v>2.691165</c:v>
                </c:pt>
                <c:pt idx="169">
                  <c:v>2.691165</c:v>
                </c:pt>
                <c:pt idx="170">
                  <c:v>2.691165</c:v>
                </c:pt>
                <c:pt idx="171">
                  <c:v>-0.3974496</c:v>
                </c:pt>
                <c:pt idx="172">
                  <c:v>-0.3974496</c:v>
                </c:pt>
                <c:pt idx="173">
                  <c:v>-0.3974496</c:v>
                </c:pt>
                <c:pt idx="174">
                  <c:v>2.7079248</c:v>
                </c:pt>
                <c:pt idx="175">
                  <c:v>2.7079248</c:v>
                </c:pt>
                <c:pt idx="176">
                  <c:v>2.7079248</c:v>
                </c:pt>
                <c:pt idx="177">
                  <c:v>3.4860642</c:v>
                </c:pt>
                <c:pt idx="178">
                  <c:v>3.4860642</c:v>
                </c:pt>
                <c:pt idx="179">
                  <c:v>3.4860642</c:v>
                </c:pt>
                <c:pt idx="180">
                  <c:v>2.6169424</c:v>
                </c:pt>
                <c:pt idx="181">
                  <c:v>2.6169424</c:v>
                </c:pt>
                <c:pt idx="182">
                  <c:v>4.0894213</c:v>
                </c:pt>
                <c:pt idx="183">
                  <c:v>4.0894213</c:v>
                </c:pt>
                <c:pt idx="184">
                  <c:v>4.0894213</c:v>
                </c:pt>
                <c:pt idx="185">
                  <c:v>3.0622776</c:v>
                </c:pt>
                <c:pt idx="186">
                  <c:v>3.0622776</c:v>
                </c:pt>
                <c:pt idx="187">
                  <c:v>3.0622776</c:v>
                </c:pt>
                <c:pt idx="188">
                  <c:v>3.0622776</c:v>
                </c:pt>
                <c:pt idx="189">
                  <c:v>1.489239</c:v>
                </c:pt>
                <c:pt idx="190">
                  <c:v>1.489239</c:v>
                </c:pt>
                <c:pt idx="191">
                  <c:v>0.3232271</c:v>
                </c:pt>
                <c:pt idx="192">
                  <c:v>0.3232271</c:v>
                </c:pt>
                <c:pt idx="193">
                  <c:v>0.3232271</c:v>
                </c:pt>
                <c:pt idx="194">
                  <c:v>0.17957062</c:v>
                </c:pt>
                <c:pt idx="195">
                  <c:v>0.17957062</c:v>
                </c:pt>
                <c:pt idx="196">
                  <c:v>0.17957062</c:v>
                </c:pt>
                <c:pt idx="197">
                  <c:v>-1.5299416</c:v>
                </c:pt>
                <c:pt idx="198">
                  <c:v>-1.5299416</c:v>
                </c:pt>
                <c:pt idx="199">
                  <c:v>-1.5299416</c:v>
                </c:pt>
                <c:pt idx="200">
                  <c:v>-2.0710478</c:v>
                </c:pt>
                <c:pt idx="201">
                  <c:v>-2.0710478</c:v>
                </c:pt>
                <c:pt idx="202">
                  <c:v>-2.0710478</c:v>
                </c:pt>
                <c:pt idx="203">
                  <c:v>-1.924997</c:v>
                </c:pt>
                <c:pt idx="204">
                  <c:v>-1.924997</c:v>
                </c:pt>
                <c:pt idx="205">
                  <c:v>-1.924997</c:v>
                </c:pt>
                <c:pt idx="206">
                  <c:v>-0.71828246</c:v>
                </c:pt>
                <c:pt idx="207">
                  <c:v>-0.71828246</c:v>
                </c:pt>
                <c:pt idx="208">
                  <c:v>-0.71828246</c:v>
                </c:pt>
                <c:pt idx="209">
                  <c:v>-2.5115943</c:v>
                </c:pt>
                <c:pt idx="210">
                  <c:v>-2.5115943</c:v>
                </c:pt>
                <c:pt idx="211">
                  <c:v>-0.90982443</c:v>
                </c:pt>
                <c:pt idx="212">
                  <c:v>-0.90982443</c:v>
                </c:pt>
                <c:pt idx="213">
                  <c:v>-0.90982443</c:v>
                </c:pt>
                <c:pt idx="214">
                  <c:v>0.11253092</c:v>
                </c:pt>
                <c:pt idx="215">
                  <c:v>0.11253092</c:v>
                </c:pt>
                <c:pt idx="216">
                  <c:v>0.11253092</c:v>
                </c:pt>
                <c:pt idx="217">
                  <c:v>1.4365649</c:v>
                </c:pt>
                <c:pt idx="218">
                  <c:v>1.4365649</c:v>
                </c:pt>
                <c:pt idx="219">
                  <c:v>1.4365649</c:v>
                </c:pt>
                <c:pt idx="220">
                  <c:v>1.5275474</c:v>
                </c:pt>
                <c:pt idx="221">
                  <c:v>1.5275474</c:v>
                </c:pt>
                <c:pt idx="222">
                  <c:v>1.5275474</c:v>
                </c:pt>
                <c:pt idx="223">
                  <c:v>2.8204558</c:v>
                </c:pt>
                <c:pt idx="224">
                  <c:v>2.8204558</c:v>
                </c:pt>
                <c:pt idx="225">
                  <c:v>2.6839821</c:v>
                </c:pt>
                <c:pt idx="226">
                  <c:v>2.6839821</c:v>
                </c:pt>
                <c:pt idx="227">
                  <c:v>2.6839821</c:v>
                </c:pt>
                <c:pt idx="228">
                  <c:v>2.2003386</c:v>
                </c:pt>
                <c:pt idx="229">
                  <c:v>2.2003386</c:v>
                </c:pt>
                <c:pt idx="230">
                  <c:v>2.2003386</c:v>
                </c:pt>
                <c:pt idx="231">
                  <c:v>2.6193366</c:v>
                </c:pt>
                <c:pt idx="232">
                  <c:v>2.6193366</c:v>
                </c:pt>
                <c:pt idx="233">
                  <c:v>2.6193366</c:v>
                </c:pt>
                <c:pt idx="234">
                  <c:v>4.2378664</c:v>
                </c:pt>
                <c:pt idx="235">
                  <c:v>4.2378664</c:v>
                </c:pt>
                <c:pt idx="236">
                  <c:v>4.2378664</c:v>
                </c:pt>
                <c:pt idx="237">
                  <c:v>1.6807809</c:v>
                </c:pt>
                <c:pt idx="238">
                  <c:v>1.6807809</c:v>
                </c:pt>
                <c:pt idx="239">
                  <c:v>-1.5275474</c:v>
                </c:pt>
                <c:pt idx="240">
                  <c:v>-1.5275474</c:v>
                </c:pt>
                <c:pt idx="241">
                  <c:v>-1.5275474</c:v>
                </c:pt>
                <c:pt idx="242">
                  <c:v>-0.85954463</c:v>
                </c:pt>
                <c:pt idx="243">
                  <c:v>-0.85954463</c:v>
                </c:pt>
                <c:pt idx="244">
                  <c:v>-0.85954463</c:v>
                </c:pt>
                <c:pt idx="245">
                  <c:v>-1.8531687</c:v>
                </c:pt>
                <c:pt idx="246">
                  <c:v>-1.8531687</c:v>
                </c:pt>
                <c:pt idx="247">
                  <c:v>-1.8531687</c:v>
                </c:pt>
                <c:pt idx="248">
                  <c:v>-2.1931558</c:v>
                </c:pt>
                <c:pt idx="249">
                  <c:v>-2.1931558</c:v>
                </c:pt>
                <c:pt idx="250">
                  <c:v>-2.1931558</c:v>
                </c:pt>
                <c:pt idx="251">
                  <c:v>-2.719896</c:v>
                </c:pt>
                <c:pt idx="252">
                  <c:v>-2.719896</c:v>
                </c:pt>
                <c:pt idx="253">
                  <c:v>-2.719896</c:v>
                </c:pt>
                <c:pt idx="254">
                  <c:v>-1.4389591</c:v>
                </c:pt>
                <c:pt idx="255">
                  <c:v>-1.4389591</c:v>
                </c:pt>
                <c:pt idx="256">
                  <c:v>-1.4389591</c:v>
                </c:pt>
                <c:pt idx="257">
                  <c:v>-0.97446984</c:v>
                </c:pt>
                <c:pt idx="258">
                  <c:v>-0.97446984</c:v>
                </c:pt>
                <c:pt idx="259">
                  <c:v>-0.97446984</c:v>
                </c:pt>
                <c:pt idx="260">
                  <c:v>-2.6097596</c:v>
                </c:pt>
                <c:pt idx="261">
                  <c:v>-2.6097596</c:v>
                </c:pt>
                <c:pt idx="262">
                  <c:v>-2.6097596</c:v>
                </c:pt>
                <c:pt idx="263">
                  <c:v>-1.3168511</c:v>
                </c:pt>
                <c:pt idx="264">
                  <c:v>-1.3168511</c:v>
                </c:pt>
                <c:pt idx="265">
                  <c:v>-1.0941836</c:v>
                </c:pt>
                <c:pt idx="266">
                  <c:v>-1.0941836</c:v>
                </c:pt>
                <c:pt idx="267">
                  <c:v>-1.0941836</c:v>
                </c:pt>
                <c:pt idx="268">
                  <c:v>0.4070267</c:v>
                </c:pt>
                <c:pt idx="269">
                  <c:v>0.4070267</c:v>
                </c:pt>
                <c:pt idx="270">
                  <c:v>0.4070267</c:v>
                </c:pt>
                <c:pt idx="271">
                  <c:v>0.06464542</c:v>
                </c:pt>
                <c:pt idx="272">
                  <c:v>0.06464542</c:v>
                </c:pt>
                <c:pt idx="273">
                  <c:v>0.06464542</c:v>
                </c:pt>
                <c:pt idx="274">
                  <c:v>4.022382</c:v>
                </c:pt>
                <c:pt idx="275">
                  <c:v>4.022382</c:v>
                </c:pt>
                <c:pt idx="276">
                  <c:v>4.022382</c:v>
                </c:pt>
                <c:pt idx="277">
                  <c:v>2.300898</c:v>
                </c:pt>
                <c:pt idx="278">
                  <c:v>2.300898</c:v>
                </c:pt>
                <c:pt idx="279">
                  <c:v>2.300898</c:v>
                </c:pt>
                <c:pt idx="280">
                  <c:v>2.5762396</c:v>
                </c:pt>
                <c:pt idx="281">
                  <c:v>2.5762396</c:v>
                </c:pt>
                <c:pt idx="282">
                  <c:v>2.5762396</c:v>
                </c:pt>
                <c:pt idx="283">
                  <c:v>2.4493432</c:v>
                </c:pt>
                <c:pt idx="284">
                  <c:v>2.4493432</c:v>
                </c:pt>
                <c:pt idx="285">
                  <c:v>3.6512692</c:v>
                </c:pt>
                <c:pt idx="286">
                  <c:v>3.6512692</c:v>
                </c:pt>
                <c:pt idx="287">
                  <c:v>3.6512692</c:v>
                </c:pt>
                <c:pt idx="288">
                  <c:v>2.6121538</c:v>
                </c:pt>
                <c:pt idx="289">
                  <c:v>2.6121538</c:v>
                </c:pt>
                <c:pt idx="290">
                  <c:v>2.6121538</c:v>
                </c:pt>
                <c:pt idx="291">
                  <c:v>0.89067024</c:v>
                </c:pt>
                <c:pt idx="292">
                  <c:v>0.89067024</c:v>
                </c:pt>
                <c:pt idx="293">
                  <c:v>0.89067024</c:v>
                </c:pt>
                <c:pt idx="294">
                  <c:v>-1.0247496</c:v>
                </c:pt>
                <c:pt idx="295">
                  <c:v>-1.0247496</c:v>
                </c:pt>
                <c:pt idx="296">
                  <c:v>-1.0247496</c:v>
                </c:pt>
                <c:pt idx="297">
                  <c:v>-1.8100717</c:v>
                </c:pt>
                <c:pt idx="298">
                  <c:v>-1.8100717</c:v>
                </c:pt>
                <c:pt idx="299">
                  <c:v>-1.8100717</c:v>
                </c:pt>
                <c:pt idx="300">
                  <c:v>-1.6281068</c:v>
                </c:pt>
                <c:pt idx="301">
                  <c:v>-1.6281068</c:v>
                </c:pt>
                <c:pt idx="302">
                  <c:v>-1.6281068</c:v>
                </c:pt>
                <c:pt idx="303">
                  <c:v>-2.4086404</c:v>
                </c:pt>
                <c:pt idx="304">
                  <c:v>-2.4086404</c:v>
                </c:pt>
                <c:pt idx="305">
                  <c:v>-1.8100717</c:v>
                </c:pt>
                <c:pt idx="306">
                  <c:v>-1.8100717</c:v>
                </c:pt>
                <c:pt idx="307">
                  <c:v>-1.8100717</c:v>
                </c:pt>
                <c:pt idx="308">
                  <c:v>-2.1883671</c:v>
                </c:pt>
                <c:pt idx="309">
                  <c:v>-2.1883671</c:v>
                </c:pt>
                <c:pt idx="310">
                  <c:v>-2.1883671</c:v>
                </c:pt>
                <c:pt idx="311">
                  <c:v>-3.3304362</c:v>
                </c:pt>
                <c:pt idx="312">
                  <c:v>-3.3304362</c:v>
                </c:pt>
                <c:pt idx="313">
                  <c:v>-3.3304362</c:v>
                </c:pt>
                <c:pt idx="314">
                  <c:v>-2.176396</c:v>
                </c:pt>
                <c:pt idx="315">
                  <c:v>-2.176396</c:v>
                </c:pt>
                <c:pt idx="316">
                  <c:v>-2.176396</c:v>
                </c:pt>
                <c:pt idx="317">
                  <c:v>-1.211503</c:v>
                </c:pt>
                <c:pt idx="318">
                  <c:v>-1.211503</c:v>
                </c:pt>
                <c:pt idx="319">
                  <c:v>-1.211503</c:v>
                </c:pt>
                <c:pt idx="320">
                  <c:v>-0.14844504</c:v>
                </c:pt>
                <c:pt idx="321">
                  <c:v>-0.14844504</c:v>
                </c:pt>
                <c:pt idx="322">
                  <c:v>-0.14844504</c:v>
                </c:pt>
                <c:pt idx="323">
                  <c:v>1.0079896</c:v>
                </c:pt>
                <c:pt idx="324">
                  <c:v>1.0079896</c:v>
                </c:pt>
                <c:pt idx="325">
                  <c:v>3.9673133</c:v>
                </c:pt>
                <c:pt idx="326">
                  <c:v>3.9673133</c:v>
                </c:pt>
                <c:pt idx="327">
                  <c:v>3.9673133</c:v>
                </c:pt>
                <c:pt idx="328">
                  <c:v>2.1716073</c:v>
                </c:pt>
                <c:pt idx="329">
                  <c:v>2.1716073</c:v>
                </c:pt>
                <c:pt idx="330">
                  <c:v>2.1716073</c:v>
                </c:pt>
                <c:pt idx="331">
                  <c:v>1.8459859</c:v>
                </c:pt>
                <c:pt idx="332">
                  <c:v>1.8459859</c:v>
                </c:pt>
                <c:pt idx="333">
                  <c:v>1.8459859</c:v>
                </c:pt>
                <c:pt idx="334">
                  <c:v>3.1867797</c:v>
                </c:pt>
                <c:pt idx="335">
                  <c:v>3.1867797</c:v>
                </c:pt>
                <c:pt idx="336">
                  <c:v>3.1867797</c:v>
                </c:pt>
                <c:pt idx="337">
                  <c:v>3.0766432</c:v>
                </c:pt>
                <c:pt idx="338">
                  <c:v>3.0766432</c:v>
                </c:pt>
                <c:pt idx="339">
                  <c:v>3.0766432</c:v>
                </c:pt>
                <c:pt idx="340">
                  <c:v>0.8356019</c:v>
                </c:pt>
                <c:pt idx="341">
                  <c:v>0.8356019</c:v>
                </c:pt>
                <c:pt idx="342">
                  <c:v>0.8356019</c:v>
                </c:pt>
                <c:pt idx="343">
                  <c:v>-0.35435268</c:v>
                </c:pt>
                <c:pt idx="344">
                  <c:v>-0.35435268</c:v>
                </c:pt>
                <c:pt idx="345">
                  <c:v>-0.35435268</c:v>
                </c:pt>
                <c:pt idx="346">
                  <c:v>0.10055954</c:v>
                </c:pt>
                <c:pt idx="347">
                  <c:v>0.10055954</c:v>
                </c:pt>
                <c:pt idx="348">
                  <c:v>0.10055954</c:v>
                </c:pt>
                <c:pt idx="349">
                  <c:v>-2.80609</c:v>
                </c:pt>
                <c:pt idx="350">
                  <c:v>-2.80609</c:v>
                </c:pt>
                <c:pt idx="351">
                  <c:v>-2.80609</c:v>
                </c:pt>
                <c:pt idx="352">
                  <c:v>-2.892284</c:v>
                </c:pt>
                <c:pt idx="353">
                  <c:v>-2.892284</c:v>
                </c:pt>
                <c:pt idx="354">
                  <c:v>-2.0279508</c:v>
                </c:pt>
                <c:pt idx="355">
                  <c:v>-2.0279508</c:v>
                </c:pt>
                <c:pt idx="356">
                  <c:v>-2.0279508</c:v>
                </c:pt>
                <c:pt idx="357">
                  <c:v>-2.0494993</c:v>
                </c:pt>
                <c:pt idx="358">
                  <c:v>-2.0494993</c:v>
                </c:pt>
                <c:pt idx="359">
                  <c:v>-2.0494993</c:v>
                </c:pt>
                <c:pt idx="360">
                  <c:v>-2.3535721</c:v>
                </c:pt>
                <c:pt idx="361">
                  <c:v>-2.3535721</c:v>
                </c:pt>
                <c:pt idx="362">
                  <c:v>-2.3535721</c:v>
                </c:pt>
                <c:pt idx="363">
                  <c:v>0.009577099</c:v>
                </c:pt>
                <c:pt idx="364">
                  <c:v>0.009577099</c:v>
                </c:pt>
                <c:pt idx="365">
                  <c:v>0.009577099</c:v>
                </c:pt>
                <c:pt idx="366">
                  <c:v>0.98404694</c:v>
                </c:pt>
                <c:pt idx="367">
                  <c:v>0.98404694</c:v>
                </c:pt>
                <c:pt idx="368">
                  <c:v>1.2043202</c:v>
                </c:pt>
                <c:pt idx="369">
                  <c:v>1.2043202</c:v>
                </c:pt>
                <c:pt idx="370">
                  <c:v>1.2043202</c:v>
                </c:pt>
                <c:pt idx="371">
                  <c:v>0.5985687</c:v>
                </c:pt>
                <c:pt idx="372">
                  <c:v>0.5985687</c:v>
                </c:pt>
                <c:pt idx="373">
                  <c:v>0.5985687</c:v>
                </c:pt>
                <c:pt idx="374">
                  <c:v>0.99362403</c:v>
                </c:pt>
                <c:pt idx="375">
                  <c:v>0.99362403</c:v>
                </c:pt>
                <c:pt idx="376">
                  <c:v>0.99362403</c:v>
                </c:pt>
                <c:pt idx="377">
                  <c:v>0.99362403</c:v>
                </c:pt>
                <c:pt idx="378">
                  <c:v>3.0024207</c:v>
                </c:pt>
                <c:pt idx="379">
                  <c:v>3.0024207</c:v>
                </c:pt>
                <c:pt idx="380">
                  <c:v>3.0024207</c:v>
                </c:pt>
                <c:pt idx="381">
                  <c:v>2.2961094</c:v>
                </c:pt>
                <c:pt idx="382">
                  <c:v>2.2961094</c:v>
                </c:pt>
                <c:pt idx="383">
                  <c:v>2.2961094</c:v>
                </c:pt>
                <c:pt idx="384">
                  <c:v>2.832427</c:v>
                </c:pt>
                <c:pt idx="385">
                  <c:v>2.832427</c:v>
                </c:pt>
                <c:pt idx="386">
                  <c:v>2.832427</c:v>
                </c:pt>
                <c:pt idx="387">
                  <c:v>2.403852</c:v>
                </c:pt>
                <c:pt idx="388">
                  <c:v>2.403852</c:v>
                </c:pt>
                <c:pt idx="389">
                  <c:v>2.403852</c:v>
                </c:pt>
                <c:pt idx="390">
                  <c:v>-0.3304099</c:v>
                </c:pt>
                <c:pt idx="391">
                  <c:v>-0.3304099</c:v>
                </c:pt>
                <c:pt idx="392">
                  <c:v>-0.3304099</c:v>
                </c:pt>
                <c:pt idx="393">
                  <c:v>0.32083282</c:v>
                </c:pt>
                <c:pt idx="394">
                  <c:v>0.32083282</c:v>
                </c:pt>
                <c:pt idx="395">
                  <c:v>0.32083282</c:v>
                </c:pt>
                <c:pt idx="396">
                  <c:v>-0.7541966</c:v>
                </c:pt>
                <c:pt idx="397">
                  <c:v>-0.7541966</c:v>
                </c:pt>
                <c:pt idx="398">
                  <c:v>-0.7541966</c:v>
                </c:pt>
                <c:pt idx="399">
                  <c:v>-2.3152637</c:v>
                </c:pt>
                <c:pt idx="400">
                  <c:v>-2.3152637</c:v>
                </c:pt>
                <c:pt idx="401">
                  <c:v>-2.7773588</c:v>
                </c:pt>
                <c:pt idx="402">
                  <c:v>-2.7773588</c:v>
                </c:pt>
                <c:pt idx="403">
                  <c:v>-2.7773588</c:v>
                </c:pt>
                <c:pt idx="404">
                  <c:v>-0.7350424</c:v>
                </c:pt>
                <c:pt idx="405">
                  <c:v>-0.7350424</c:v>
                </c:pt>
                <c:pt idx="406">
                  <c:v>-0.7350424</c:v>
                </c:pt>
                <c:pt idx="407">
                  <c:v>-0.6105401</c:v>
                </c:pt>
                <c:pt idx="408">
                  <c:v>-0.6105401</c:v>
                </c:pt>
                <c:pt idx="409">
                  <c:v>-0.6105401</c:v>
                </c:pt>
                <c:pt idx="410">
                  <c:v>-1.0870007</c:v>
                </c:pt>
                <c:pt idx="411">
                  <c:v>-1.0870007</c:v>
                </c:pt>
                <c:pt idx="412">
                  <c:v>-1.0870007</c:v>
                </c:pt>
                <c:pt idx="413">
                  <c:v>-1.1660118</c:v>
                </c:pt>
                <c:pt idx="414">
                  <c:v>-1.1660118</c:v>
                </c:pt>
                <c:pt idx="415">
                  <c:v>-1.1660118</c:v>
                </c:pt>
                <c:pt idx="416">
                  <c:v>-0.7398309</c:v>
                </c:pt>
                <c:pt idx="417">
                  <c:v>-0.7398309</c:v>
                </c:pt>
                <c:pt idx="418">
                  <c:v>-0.7398309</c:v>
                </c:pt>
                <c:pt idx="419">
                  <c:v>0.6057515</c:v>
                </c:pt>
                <c:pt idx="420">
                  <c:v>0.6057515</c:v>
                </c:pt>
                <c:pt idx="421">
                  <c:v>1.5083932</c:v>
                </c:pt>
                <c:pt idx="422">
                  <c:v>1.5083932</c:v>
                </c:pt>
                <c:pt idx="423">
                  <c:v>1.5083932</c:v>
                </c:pt>
                <c:pt idx="424">
                  <c:v>4.7693954</c:v>
                </c:pt>
                <c:pt idx="425">
                  <c:v>4.7693954</c:v>
                </c:pt>
                <c:pt idx="426">
                  <c:v>4.7693954</c:v>
                </c:pt>
                <c:pt idx="427">
                  <c:v>3.1580484</c:v>
                </c:pt>
                <c:pt idx="428">
                  <c:v>3.1580484</c:v>
                </c:pt>
                <c:pt idx="429">
                  <c:v>3.1580484</c:v>
                </c:pt>
                <c:pt idx="430">
                  <c:v>2.2362528</c:v>
                </c:pt>
                <c:pt idx="431">
                  <c:v>2.2362528</c:v>
                </c:pt>
                <c:pt idx="432">
                  <c:v>2.2362528</c:v>
                </c:pt>
                <c:pt idx="433">
                  <c:v>2.7989073</c:v>
                </c:pt>
                <c:pt idx="434">
                  <c:v>2.7989073</c:v>
                </c:pt>
                <c:pt idx="435">
                  <c:v>2.7989073</c:v>
                </c:pt>
                <c:pt idx="436">
                  <c:v>3.0263634</c:v>
                </c:pt>
                <c:pt idx="437">
                  <c:v>3.0263634</c:v>
                </c:pt>
                <c:pt idx="438">
                  <c:v>2.4852571</c:v>
                </c:pt>
                <c:pt idx="439">
                  <c:v>2.4852571</c:v>
                </c:pt>
                <c:pt idx="440">
                  <c:v>2.4852571</c:v>
                </c:pt>
                <c:pt idx="441">
                  <c:v>-0.7326481</c:v>
                </c:pt>
                <c:pt idx="442">
                  <c:v>-0.7326481</c:v>
                </c:pt>
                <c:pt idx="443">
                  <c:v>-0.7326481</c:v>
                </c:pt>
                <c:pt idx="444">
                  <c:v>-1.3838909</c:v>
                </c:pt>
                <c:pt idx="445">
                  <c:v>-1.3838909</c:v>
                </c:pt>
                <c:pt idx="446">
                  <c:v>-1.3838909</c:v>
                </c:pt>
                <c:pt idx="447">
                  <c:v>0.7398309</c:v>
                </c:pt>
                <c:pt idx="448">
                  <c:v>0.7398309</c:v>
                </c:pt>
                <c:pt idx="449">
                  <c:v>0.7398309</c:v>
                </c:pt>
                <c:pt idx="450">
                  <c:v>-2.047105</c:v>
                </c:pt>
                <c:pt idx="451">
                  <c:v>-2.047105</c:v>
                </c:pt>
                <c:pt idx="452">
                  <c:v>-2.047105</c:v>
                </c:pt>
                <c:pt idx="453">
                  <c:v>-1.8316202</c:v>
                </c:pt>
                <c:pt idx="454">
                  <c:v>-1.8316202</c:v>
                </c:pt>
                <c:pt idx="455">
                  <c:v>-1.8483802</c:v>
                </c:pt>
                <c:pt idx="456">
                  <c:v>-1.8483802</c:v>
                </c:pt>
                <c:pt idx="457">
                  <c:v>-1.8483802</c:v>
                </c:pt>
                <c:pt idx="458">
                  <c:v>-1.446142</c:v>
                </c:pt>
                <c:pt idx="459">
                  <c:v>-1.446142</c:v>
                </c:pt>
                <c:pt idx="460">
                  <c:v>-1.446142</c:v>
                </c:pt>
                <c:pt idx="461">
                  <c:v>0.34956414</c:v>
                </c:pt>
                <c:pt idx="462">
                  <c:v>0.34956414</c:v>
                </c:pt>
                <c:pt idx="463">
                  <c:v>0.34956414</c:v>
                </c:pt>
                <c:pt idx="464">
                  <c:v>1.0199611</c:v>
                </c:pt>
                <c:pt idx="465">
                  <c:v>1.0199611</c:v>
                </c:pt>
                <c:pt idx="466">
                  <c:v>1.0199611</c:v>
                </c:pt>
                <c:pt idx="467">
                  <c:v>1.2665714</c:v>
                </c:pt>
                <c:pt idx="468">
                  <c:v>1.2665714</c:v>
                </c:pt>
                <c:pt idx="469">
                  <c:v>1.2665714</c:v>
                </c:pt>
                <c:pt idx="470">
                  <c:v>0.44533512</c:v>
                </c:pt>
                <c:pt idx="471">
                  <c:v>0.44533512</c:v>
                </c:pt>
                <c:pt idx="472">
                  <c:v>0.44533512</c:v>
                </c:pt>
                <c:pt idx="473">
                  <c:v>2.5379312</c:v>
                </c:pt>
                <c:pt idx="474">
                  <c:v>2.5379312</c:v>
                </c:pt>
                <c:pt idx="475">
                  <c:v>2.47568</c:v>
                </c:pt>
                <c:pt idx="476">
                  <c:v>2.47568</c:v>
                </c:pt>
                <c:pt idx="477">
                  <c:v>2.47568</c:v>
                </c:pt>
                <c:pt idx="478">
                  <c:v>0.3232271</c:v>
                </c:pt>
                <c:pt idx="479">
                  <c:v>0.3232271</c:v>
                </c:pt>
                <c:pt idx="480">
                  <c:v>0.3232271</c:v>
                </c:pt>
                <c:pt idx="481">
                  <c:v>1.5179702</c:v>
                </c:pt>
                <c:pt idx="482">
                  <c:v>1.5179702</c:v>
                </c:pt>
                <c:pt idx="483">
                  <c:v>1.5179702</c:v>
                </c:pt>
                <c:pt idx="484">
                  <c:v>2.0710478</c:v>
                </c:pt>
                <c:pt idx="485">
                  <c:v>2.0710478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31D-4994-BA36-A62119457445}"/>
            </c:ext>
          </c:extLst>
        </c:ser>
        <c:ser>
          <c:idx val="1"/>
          <c:order val="1"/>
          <c:tx>
            <c:v>y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Sheet2!$B$1:$B$486</c:f>
              <c:numCache>
                <c:formatCode>General</c:formatCode>
                <c:ptCount val="486"/>
                <c:pt idx="0">
                  <c:v>2.657645</c:v>
                </c:pt>
                <c:pt idx="1">
                  <c:v>2.657645</c:v>
                </c:pt>
                <c:pt idx="2">
                  <c:v>2.657645</c:v>
                </c:pt>
                <c:pt idx="3">
                  <c:v>3.5363438</c:v>
                </c:pt>
                <c:pt idx="4">
                  <c:v>3.5363438</c:v>
                </c:pt>
                <c:pt idx="5">
                  <c:v>3.5363438</c:v>
                </c:pt>
                <c:pt idx="6">
                  <c:v>2.482863</c:v>
                </c:pt>
                <c:pt idx="7">
                  <c:v>2.482863</c:v>
                </c:pt>
                <c:pt idx="8">
                  <c:v>2.482863</c:v>
                </c:pt>
                <c:pt idx="9">
                  <c:v>2.482863</c:v>
                </c:pt>
                <c:pt idx="10">
                  <c:v>1.8938714</c:v>
                </c:pt>
                <c:pt idx="11">
                  <c:v>1.8938714</c:v>
                </c:pt>
                <c:pt idx="12">
                  <c:v>1.8938714</c:v>
                </c:pt>
                <c:pt idx="13">
                  <c:v>1.4126221</c:v>
                </c:pt>
                <c:pt idx="14">
                  <c:v>1.4126221</c:v>
                </c:pt>
                <c:pt idx="15">
                  <c:v>1.4126221</c:v>
                </c:pt>
                <c:pt idx="16">
                  <c:v>1.4126221</c:v>
                </c:pt>
                <c:pt idx="17">
                  <c:v>2.2865324</c:v>
                </c:pt>
                <c:pt idx="18">
                  <c:v>2.2865324</c:v>
                </c:pt>
                <c:pt idx="19">
                  <c:v>2.2865324</c:v>
                </c:pt>
                <c:pt idx="20">
                  <c:v>1.7071179</c:v>
                </c:pt>
                <c:pt idx="21">
                  <c:v>1.7071179</c:v>
                </c:pt>
                <c:pt idx="22">
                  <c:v>1.7071179</c:v>
                </c:pt>
                <c:pt idx="23">
                  <c:v>1.7071179</c:v>
                </c:pt>
                <c:pt idx="24">
                  <c:v>1.4509305</c:v>
                </c:pt>
                <c:pt idx="25">
                  <c:v>1.4509305</c:v>
                </c:pt>
                <c:pt idx="26">
                  <c:v>1.4509305</c:v>
                </c:pt>
                <c:pt idx="27">
                  <c:v>1.2354459</c:v>
                </c:pt>
                <c:pt idx="28">
                  <c:v>1.2354459</c:v>
                </c:pt>
                <c:pt idx="29">
                  <c:v>1.2354459</c:v>
                </c:pt>
                <c:pt idx="30">
                  <c:v>1.2354459</c:v>
                </c:pt>
                <c:pt idx="31">
                  <c:v>1.0055954</c:v>
                </c:pt>
                <c:pt idx="32">
                  <c:v>1.0055954</c:v>
                </c:pt>
                <c:pt idx="33">
                  <c:v>1.0055954</c:v>
                </c:pt>
                <c:pt idx="34">
                  <c:v>1.5874043</c:v>
                </c:pt>
                <c:pt idx="35">
                  <c:v>1.5874043</c:v>
                </c:pt>
                <c:pt idx="36">
                  <c:v>1.5874043</c:v>
                </c:pt>
                <c:pt idx="37">
                  <c:v>1.5874043</c:v>
                </c:pt>
                <c:pt idx="38">
                  <c:v>-0.59378016</c:v>
                </c:pt>
                <c:pt idx="39">
                  <c:v>-0.59378016</c:v>
                </c:pt>
                <c:pt idx="40">
                  <c:v>-0.59378016</c:v>
                </c:pt>
                <c:pt idx="41">
                  <c:v>0.2370332</c:v>
                </c:pt>
                <c:pt idx="42">
                  <c:v>0.2370332</c:v>
                </c:pt>
                <c:pt idx="43">
                  <c:v>0.2370332</c:v>
                </c:pt>
                <c:pt idx="44">
                  <c:v>0.2370332</c:v>
                </c:pt>
                <c:pt idx="45">
                  <c:v>0.91461295</c:v>
                </c:pt>
                <c:pt idx="46">
                  <c:v>0.91461295</c:v>
                </c:pt>
                <c:pt idx="47">
                  <c:v>0.91461295</c:v>
                </c:pt>
                <c:pt idx="48">
                  <c:v>0.8667275</c:v>
                </c:pt>
                <c:pt idx="49">
                  <c:v>0.8667275</c:v>
                </c:pt>
                <c:pt idx="50">
                  <c:v>0.8667275</c:v>
                </c:pt>
                <c:pt idx="51">
                  <c:v>0.8667275</c:v>
                </c:pt>
                <c:pt idx="52">
                  <c:v>0.29928434</c:v>
                </c:pt>
                <c:pt idx="53">
                  <c:v>0.29928434</c:v>
                </c:pt>
                <c:pt idx="54">
                  <c:v>0.29928434</c:v>
                </c:pt>
                <c:pt idx="55">
                  <c:v>0.5770202</c:v>
                </c:pt>
                <c:pt idx="56">
                  <c:v>0.5770202</c:v>
                </c:pt>
                <c:pt idx="57">
                  <c:v>0.5770202</c:v>
                </c:pt>
                <c:pt idx="58">
                  <c:v>0.5770202</c:v>
                </c:pt>
                <c:pt idx="59">
                  <c:v>0.37829542</c:v>
                </c:pt>
                <c:pt idx="60">
                  <c:v>0.37829542</c:v>
                </c:pt>
                <c:pt idx="61">
                  <c:v>0.37829542</c:v>
                </c:pt>
                <c:pt idx="62">
                  <c:v>0.67279124</c:v>
                </c:pt>
                <c:pt idx="63">
                  <c:v>0.67279124</c:v>
                </c:pt>
                <c:pt idx="64">
                  <c:v>0.67279124</c:v>
                </c:pt>
                <c:pt idx="65">
                  <c:v>0.67279124</c:v>
                </c:pt>
                <c:pt idx="66">
                  <c:v>1.56825</c:v>
                </c:pt>
                <c:pt idx="67">
                  <c:v>1.56825</c:v>
                </c:pt>
                <c:pt idx="68">
                  <c:v>1.56825</c:v>
                </c:pt>
                <c:pt idx="69">
                  <c:v>1.4581133</c:v>
                </c:pt>
                <c:pt idx="70">
                  <c:v>1.4581133</c:v>
                </c:pt>
                <c:pt idx="71">
                  <c:v>1.4581133</c:v>
                </c:pt>
                <c:pt idx="72">
                  <c:v>1.4581133</c:v>
                </c:pt>
                <c:pt idx="73">
                  <c:v>1.23784</c:v>
                </c:pt>
                <c:pt idx="74">
                  <c:v>1.23784</c:v>
                </c:pt>
                <c:pt idx="75">
                  <c:v>1.23784</c:v>
                </c:pt>
                <c:pt idx="76">
                  <c:v>1.5993756</c:v>
                </c:pt>
                <c:pt idx="77">
                  <c:v>1.5993756</c:v>
                </c:pt>
                <c:pt idx="78">
                  <c:v>1.5993756</c:v>
                </c:pt>
                <c:pt idx="79">
                  <c:v>1.5993756</c:v>
                </c:pt>
                <c:pt idx="80">
                  <c:v>0.723071</c:v>
                </c:pt>
                <c:pt idx="81">
                  <c:v>0.723071</c:v>
                </c:pt>
                <c:pt idx="82">
                  <c:v>0.723071</c:v>
                </c:pt>
                <c:pt idx="83">
                  <c:v>0.32562137</c:v>
                </c:pt>
                <c:pt idx="84">
                  <c:v>0.32562137</c:v>
                </c:pt>
                <c:pt idx="85">
                  <c:v>0.32562137</c:v>
                </c:pt>
                <c:pt idx="86">
                  <c:v>0.32562137</c:v>
                </c:pt>
                <c:pt idx="87">
                  <c:v>0.40223816</c:v>
                </c:pt>
                <c:pt idx="88">
                  <c:v>0.40223816</c:v>
                </c:pt>
                <c:pt idx="89">
                  <c:v>0.40223816</c:v>
                </c:pt>
                <c:pt idx="90">
                  <c:v>0.40223816</c:v>
                </c:pt>
                <c:pt idx="91">
                  <c:v>0.40223816</c:v>
                </c:pt>
                <c:pt idx="92">
                  <c:v>0.40223816</c:v>
                </c:pt>
                <c:pt idx="93">
                  <c:v>0.40223816</c:v>
                </c:pt>
                <c:pt idx="94">
                  <c:v>-0.49082634</c:v>
                </c:pt>
                <c:pt idx="95">
                  <c:v>-0.49082634</c:v>
                </c:pt>
                <c:pt idx="96">
                  <c:v>-0.49082634</c:v>
                </c:pt>
                <c:pt idx="97">
                  <c:v>-0.9385557</c:v>
                </c:pt>
                <c:pt idx="98">
                  <c:v>-0.9385557</c:v>
                </c:pt>
                <c:pt idx="99">
                  <c:v>-0.9385557</c:v>
                </c:pt>
                <c:pt idx="100">
                  <c:v>-0.9385557</c:v>
                </c:pt>
                <c:pt idx="101">
                  <c:v>-0.339987</c:v>
                </c:pt>
                <c:pt idx="102">
                  <c:v>-0.339987</c:v>
                </c:pt>
                <c:pt idx="103">
                  <c:v>-0.339987</c:v>
                </c:pt>
                <c:pt idx="104">
                  <c:v>-0.105348095</c:v>
                </c:pt>
                <c:pt idx="105">
                  <c:v>-0.105348095</c:v>
                </c:pt>
                <c:pt idx="106">
                  <c:v>-0.105348095</c:v>
                </c:pt>
                <c:pt idx="107">
                  <c:v>-0.105348095</c:v>
                </c:pt>
                <c:pt idx="108">
                  <c:v>-2.2147043</c:v>
                </c:pt>
                <c:pt idx="109">
                  <c:v>-2.2147043</c:v>
                </c:pt>
                <c:pt idx="110">
                  <c:v>-2.2147043</c:v>
                </c:pt>
                <c:pt idx="111">
                  <c:v>-0.4285752</c:v>
                </c:pt>
                <c:pt idx="112">
                  <c:v>-0.4285752</c:v>
                </c:pt>
                <c:pt idx="113">
                  <c:v>-0.4285752</c:v>
                </c:pt>
                <c:pt idx="114">
                  <c:v>-0.4285752</c:v>
                </c:pt>
                <c:pt idx="115">
                  <c:v>-0.6153286</c:v>
                </c:pt>
                <c:pt idx="116">
                  <c:v>-0.6153286</c:v>
                </c:pt>
                <c:pt idx="117">
                  <c:v>-0.6153286</c:v>
                </c:pt>
                <c:pt idx="118">
                  <c:v>0.6105401</c:v>
                </c:pt>
                <c:pt idx="119">
                  <c:v>0.6105401</c:v>
                </c:pt>
                <c:pt idx="120">
                  <c:v>0.6105401</c:v>
                </c:pt>
                <c:pt idx="121">
                  <c:v>0.11971374</c:v>
                </c:pt>
                <c:pt idx="122">
                  <c:v>0.11971374</c:v>
                </c:pt>
                <c:pt idx="123">
                  <c:v>2.3320236</c:v>
                </c:pt>
                <c:pt idx="124">
                  <c:v>2.3320236</c:v>
                </c:pt>
                <c:pt idx="125">
                  <c:v>2.3320236</c:v>
                </c:pt>
                <c:pt idx="126">
                  <c:v>1.647261</c:v>
                </c:pt>
                <c:pt idx="127">
                  <c:v>1.647261</c:v>
                </c:pt>
                <c:pt idx="128">
                  <c:v>1.647261</c:v>
                </c:pt>
                <c:pt idx="129">
                  <c:v>1.5083932</c:v>
                </c:pt>
                <c:pt idx="130">
                  <c:v>1.5083932</c:v>
                </c:pt>
                <c:pt idx="131">
                  <c:v>1.5083932</c:v>
                </c:pt>
                <c:pt idx="132">
                  <c:v>1.7669748</c:v>
                </c:pt>
                <c:pt idx="133">
                  <c:v>1.7669748</c:v>
                </c:pt>
                <c:pt idx="134">
                  <c:v>1.7669748</c:v>
                </c:pt>
                <c:pt idx="135">
                  <c:v>0.61293435</c:v>
                </c:pt>
                <c:pt idx="136">
                  <c:v>0.61293435</c:v>
                </c:pt>
                <c:pt idx="137">
                  <c:v>1.0486923</c:v>
                </c:pt>
                <c:pt idx="138">
                  <c:v>1.0486923</c:v>
                </c:pt>
                <c:pt idx="139">
                  <c:v>1.0486923</c:v>
                </c:pt>
                <c:pt idx="140">
                  <c:v>-0.08858817</c:v>
                </c:pt>
                <c:pt idx="141">
                  <c:v>-0.08858817</c:v>
                </c:pt>
                <c:pt idx="142">
                  <c:v>-0.08858817</c:v>
                </c:pt>
                <c:pt idx="143">
                  <c:v>0.45970076</c:v>
                </c:pt>
                <c:pt idx="144">
                  <c:v>0.45970076</c:v>
                </c:pt>
                <c:pt idx="145">
                  <c:v>0.45970076</c:v>
                </c:pt>
                <c:pt idx="146">
                  <c:v>0.20111908</c:v>
                </c:pt>
                <c:pt idx="147">
                  <c:v>0.20111908</c:v>
                </c:pt>
                <c:pt idx="148">
                  <c:v>0.20111908</c:v>
                </c:pt>
                <c:pt idx="149">
                  <c:v>-0.47167215</c:v>
                </c:pt>
                <c:pt idx="150">
                  <c:v>-0.47167215</c:v>
                </c:pt>
                <c:pt idx="151">
                  <c:v>-0.045491222</c:v>
                </c:pt>
                <c:pt idx="152">
                  <c:v>-0.045491222</c:v>
                </c:pt>
                <c:pt idx="153">
                  <c:v>-0.045491222</c:v>
                </c:pt>
                <c:pt idx="154">
                  <c:v>-0.009577099</c:v>
                </c:pt>
                <c:pt idx="155">
                  <c:v>-0.009577099</c:v>
                </c:pt>
                <c:pt idx="156">
                  <c:v>-0.009577099</c:v>
                </c:pt>
                <c:pt idx="157">
                  <c:v>-0.94095</c:v>
                </c:pt>
                <c:pt idx="158">
                  <c:v>-0.94095</c:v>
                </c:pt>
                <c:pt idx="159">
                  <c:v>-0.94095</c:v>
                </c:pt>
                <c:pt idx="160">
                  <c:v>-1.620924</c:v>
                </c:pt>
                <c:pt idx="161">
                  <c:v>-1.620924</c:v>
                </c:pt>
                <c:pt idx="162">
                  <c:v>-1.620924</c:v>
                </c:pt>
                <c:pt idx="163">
                  <c:v>-1.1612233</c:v>
                </c:pt>
                <c:pt idx="164">
                  <c:v>-1.1612233</c:v>
                </c:pt>
                <c:pt idx="165">
                  <c:v>0.047885496</c:v>
                </c:pt>
                <c:pt idx="166">
                  <c:v>0.047885496</c:v>
                </c:pt>
                <c:pt idx="167">
                  <c:v>0.047885496</c:v>
                </c:pt>
                <c:pt idx="168">
                  <c:v>1.2929084</c:v>
                </c:pt>
                <c:pt idx="169">
                  <c:v>1.2929084</c:v>
                </c:pt>
                <c:pt idx="170">
                  <c:v>1.2929084</c:v>
                </c:pt>
                <c:pt idx="171">
                  <c:v>-0.045491222</c:v>
                </c:pt>
                <c:pt idx="172">
                  <c:v>-0.045491222</c:v>
                </c:pt>
                <c:pt idx="173">
                  <c:v>-0.045491222</c:v>
                </c:pt>
                <c:pt idx="174">
                  <c:v>2.3942747</c:v>
                </c:pt>
                <c:pt idx="175">
                  <c:v>2.3942747</c:v>
                </c:pt>
                <c:pt idx="176">
                  <c:v>2.3942747</c:v>
                </c:pt>
                <c:pt idx="177">
                  <c:v>2.4852571</c:v>
                </c:pt>
                <c:pt idx="178">
                  <c:v>2.4852571</c:v>
                </c:pt>
                <c:pt idx="179">
                  <c:v>2.4852571</c:v>
                </c:pt>
                <c:pt idx="180">
                  <c:v>1.934574</c:v>
                </c:pt>
                <c:pt idx="181">
                  <c:v>1.934574</c:v>
                </c:pt>
                <c:pt idx="182">
                  <c:v>1.8004947</c:v>
                </c:pt>
                <c:pt idx="183">
                  <c:v>1.8004947</c:v>
                </c:pt>
                <c:pt idx="184">
                  <c:v>1.8004947</c:v>
                </c:pt>
                <c:pt idx="185">
                  <c:v>1.4221992</c:v>
                </c:pt>
                <c:pt idx="186">
                  <c:v>1.4221992</c:v>
                </c:pt>
                <c:pt idx="187">
                  <c:v>1.4221992</c:v>
                </c:pt>
                <c:pt idx="188">
                  <c:v>1.4221992</c:v>
                </c:pt>
                <c:pt idx="189">
                  <c:v>0.49082634</c:v>
                </c:pt>
                <c:pt idx="190">
                  <c:v>0.49082634</c:v>
                </c:pt>
                <c:pt idx="191">
                  <c:v>1.2833313</c:v>
                </c:pt>
                <c:pt idx="192">
                  <c:v>1.2833313</c:v>
                </c:pt>
                <c:pt idx="193">
                  <c:v>1.2833313</c:v>
                </c:pt>
                <c:pt idx="194">
                  <c:v>1.8196489</c:v>
                </c:pt>
                <c:pt idx="195">
                  <c:v>1.8196489</c:v>
                </c:pt>
                <c:pt idx="196">
                  <c:v>1.8196489</c:v>
                </c:pt>
                <c:pt idx="197">
                  <c:v>-0.5794145</c:v>
                </c:pt>
                <c:pt idx="198">
                  <c:v>-0.5794145</c:v>
                </c:pt>
                <c:pt idx="199">
                  <c:v>-0.5794145</c:v>
                </c:pt>
                <c:pt idx="200">
                  <c:v>-0.7541966</c:v>
                </c:pt>
                <c:pt idx="201">
                  <c:v>-0.7541966</c:v>
                </c:pt>
                <c:pt idx="202">
                  <c:v>-0.7541966</c:v>
                </c:pt>
                <c:pt idx="203">
                  <c:v>-0.65842557</c:v>
                </c:pt>
                <c:pt idx="204">
                  <c:v>-0.65842557</c:v>
                </c:pt>
                <c:pt idx="205">
                  <c:v>-0.65842557</c:v>
                </c:pt>
                <c:pt idx="206">
                  <c:v>-0.052674048</c:v>
                </c:pt>
                <c:pt idx="207">
                  <c:v>-0.052674048</c:v>
                </c:pt>
                <c:pt idx="208">
                  <c:v>-0.052674048</c:v>
                </c:pt>
                <c:pt idx="209">
                  <c:v>-1.6065584</c:v>
                </c:pt>
                <c:pt idx="210">
                  <c:v>-1.6065584</c:v>
                </c:pt>
                <c:pt idx="211">
                  <c:v>-0.17478207</c:v>
                </c:pt>
                <c:pt idx="212">
                  <c:v>-0.17478207</c:v>
                </c:pt>
                <c:pt idx="213">
                  <c:v>-0.17478207</c:v>
                </c:pt>
                <c:pt idx="214">
                  <c:v>0.7398309</c:v>
                </c:pt>
                <c:pt idx="215">
                  <c:v>0.7398309</c:v>
                </c:pt>
                <c:pt idx="216">
                  <c:v>0.7398309</c:v>
                </c:pt>
                <c:pt idx="217">
                  <c:v>1.934574</c:v>
                </c:pt>
                <c:pt idx="218">
                  <c:v>1.934574</c:v>
                </c:pt>
                <c:pt idx="219">
                  <c:v>1.934574</c:v>
                </c:pt>
                <c:pt idx="220">
                  <c:v>0.7398309</c:v>
                </c:pt>
                <c:pt idx="221">
                  <c:v>0.7398309</c:v>
                </c:pt>
                <c:pt idx="222">
                  <c:v>0.7398309</c:v>
                </c:pt>
                <c:pt idx="223">
                  <c:v>1.3671309</c:v>
                </c:pt>
                <c:pt idx="224">
                  <c:v>1.3671309</c:v>
                </c:pt>
                <c:pt idx="225">
                  <c:v>1.1109436</c:v>
                </c:pt>
                <c:pt idx="226">
                  <c:v>1.1109436</c:v>
                </c:pt>
                <c:pt idx="227">
                  <c:v>1.1109436</c:v>
                </c:pt>
                <c:pt idx="228">
                  <c:v>0.9816527</c:v>
                </c:pt>
                <c:pt idx="229">
                  <c:v>0.9816527</c:v>
                </c:pt>
                <c:pt idx="230">
                  <c:v>0.9816527</c:v>
                </c:pt>
                <c:pt idx="231">
                  <c:v>1.1708003</c:v>
                </c:pt>
                <c:pt idx="232">
                  <c:v>1.1708003</c:v>
                </c:pt>
                <c:pt idx="233">
                  <c:v>1.1708003</c:v>
                </c:pt>
                <c:pt idx="234">
                  <c:v>1.0175668</c:v>
                </c:pt>
                <c:pt idx="235">
                  <c:v>1.0175668</c:v>
                </c:pt>
                <c:pt idx="236">
                  <c:v>1.0175668</c:v>
                </c:pt>
                <c:pt idx="237">
                  <c:v>0.21309046</c:v>
                </c:pt>
                <c:pt idx="238">
                  <c:v>0.21309046</c:v>
                </c:pt>
                <c:pt idx="239">
                  <c:v>0.41181526</c:v>
                </c:pt>
                <c:pt idx="240">
                  <c:v>0.41181526</c:v>
                </c:pt>
                <c:pt idx="241">
                  <c:v>0.41181526</c:v>
                </c:pt>
                <c:pt idx="242">
                  <c:v>1.2761484</c:v>
                </c:pt>
                <c:pt idx="243">
                  <c:v>1.2761484</c:v>
                </c:pt>
                <c:pt idx="244">
                  <c:v>1.2761484</c:v>
                </c:pt>
                <c:pt idx="245">
                  <c:v>0.7398309</c:v>
                </c:pt>
                <c:pt idx="246">
                  <c:v>0.7398309</c:v>
                </c:pt>
                <c:pt idx="247">
                  <c:v>0.7398309</c:v>
                </c:pt>
                <c:pt idx="248">
                  <c:v>-0.22506183</c:v>
                </c:pt>
                <c:pt idx="249">
                  <c:v>-0.22506183</c:v>
                </c:pt>
                <c:pt idx="250">
                  <c:v>-0.22506183</c:v>
                </c:pt>
                <c:pt idx="251">
                  <c:v>-0.339987</c:v>
                </c:pt>
                <c:pt idx="252">
                  <c:v>-0.339987</c:v>
                </c:pt>
                <c:pt idx="253">
                  <c:v>-0.339987</c:v>
                </c:pt>
                <c:pt idx="254">
                  <c:v>0.10055954</c:v>
                </c:pt>
                <c:pt idx="255">
                  <c:v>0.10055954</c:v>
                </c:pt>
                <c:pt idx="256">
                  <c:v>0.10055954</c:v>
                </c:pt>
                <c:pt idx="257">
                  <c:v>0.37111259</c:v>
                </c:pt>
                <c:pt idx="258">
                  <c:v>0.37111259</c:v>
                </c:pt>
                <c:pt idx="259">
                  <c:v>0.37111259</c:v>
                </c:pt>
                <c:pt idx="260">
                  <c:v>-0.7350424</c:v>
                </c:pt>
                <c:pt idx="261">
                  <c:v>-0.7350424</c:v>
                </c:pt>
                <c:pt idx="262">
                  <c:v>-0.7350424</c:v>
                </c:pt>
                <c:pt idx="263">
                  <c:v>0.19154198</c:v>
                </c:pt>
                <c:pt idx="264">
                  <c:v>0.19154198</c:v>
                </c:pt>
                <c:pt idx="265">
                  <c:v>-0.19633053</c:v>
                </c:pt>
                <c:pt idx="266">
                  <c:v>-0.19633053</c:v>
                </c:pt>
                <c:pt idx="267">
                  <c:v>-0.19633053</c:v>
                </c:pt>
                <c:pt idx="268">
                  <c:v>1.6568382</c:v>
                </c:pt>
                <c:pt idx="269">
                  <c:v>1.6568382</c:v>
                </c:pt>
                <c:pt idx="270">
                  <c:v>1.6568382</c:v>
                </c:pt>
                <c:pt idx="271">
                  <c:v>-0.7015225</c:v>
                </c:pt>
                <c:pt idx="272">
                  <c:v>-0.7015225</c:v>
                </c:pt>
                <c:pt idx="273">
                  <c:v>-0.7015225</c:v>
                </c:pt>
                <c:pt idx="274">
                  <c:v>1.541913</c:v>
                </c:pt>
                <c:pt idx="275">
                  <c:v>1.541913</c:v>
                </c:pt>
                <c:pt idx="276">
                  <c:v>1.541913</c:v>
                </c:pt>
                <c:pt idx="277">
                  <c:v>1.4652961</c:v>
                </c:pt>
                <c:pt idx="278">
                  <c:v>1.4652961</c:v>
                </c:pt>
                <c:pt idx="279">
                  <c:v>1.4652961</c:v>
                </c:pt>
                <c:pt idx="280">
                  <c:v>1.3144568</c:v>
                </c:pt>
                <c:pt idx="281">
                  <c:v>1.3144568</c:v>
                </c:pt>
                <c:pt idx="282">
                  <c:v>1.3144568</c:v>
                </c:pt>
                <c:pt idx="283">
                  <c:v>1.0415095</c:v>
                </c:pt>
                <c:pt idx="284">
                  <c:v>1.0415095</c:v>
                </c:pt>
                <c:pt idx="285">
                  <c:v>0.95531565</c:v>
                </c:pt>
                <c:pt idx="286">
                  <c:v>0.95531565</c:v>
                </c:pt>
                <c:pt idx="287">
                  <c:v>0.95531565</c:v>
                </c:pt>
                <c:pt idx="288">
                  <c:v>0.87151605</c:v>
                </c:pt>
                <c:pt idx="289">
                  <c:v>0.87151605</c:v>
                </c:pt>
                <c:pt idx="290">
                  <c:v>0.87151605</c:v>
                </c:pt>
                <c:pt idx="291">
                  <c:v>1.1516461</c:v>
                </c:pt>
                <c:pt idx="292">
                  <c:v>1.1516461</c:v>
                </c:pt>
                <c:pt idx="293">
                  <c:v>1.1516461</c:v>
                </c:pt>
                <c:pt idx="294">
                  <c:v>0.6751855</c:v>
                </c:pt>
                <c:pt idx="295">
                  <c:v>0.6751855</c:v>
                </c:pt>
                <c:pt idx="296">
                  <c:v>0.6751855</c:v>
                </c:pt>
                <c:pt idx="297">
                  <c:v>0.70631105</c:v>
                </c:pt>
                <c:pt idx="298">
                  <c:v>0.70631105</c:v>
                </c:pt>
                <c:pt idx="299">
                  <c:v>0.70631105</c:v>
                </c:pt>
                <c:pt idx="300">
                  <c:v>0.9912298</c:v>
                </c:pt>
                <c:pt idx="301">
                  <c:v>0.9912298</c:v>
                </c:pt>
                <c:pt idx="302">
                  <c:v>0.9912298</c:v>
                </c:pt>
                <c:pt idx="303">
                  <c:v>-0.2944958</c:v>
                </c:pt>
                <c:pt idx="304">
                  <c:v>-0.2944958</c:v>
                </c:pt>
                <c:pt idx="305">
                  <c:v>0.08858817</c:v>
                </c:pt>
                <c:pt idx="306">
                  <c:v>0.08858817</c:v>
                </c:pt>
                <c:pt idx="307">
                  <c:v>0.08858817</c:v>
                </c:pt>
                <c:pt idx="308">
                  <c:v>-0.42139238</c:v>
                </c:pt>
                <c:pt idx="309">
                  <c:v>-0.42139238</c:v>
                </c:pt>
                <c:pt idx="310">
                  <c:v>-0.42139238</c:v>
                </c:pt>
                <c:pt idx="311">
                  <c:v>-1.5658557</c:v>
                </c:pt>
                <c:pt idx="312">
                  <c:v>-1.5658557</c:v>
                </c:pt>
                <c:pt idx="313">
                  <c:v>-1.5658557</c:v>
                </c:pt>
                <c:pt idx="314">
                  <c:v>-1.1300977</c:v>
                </c:pt>
                <c:pt idx="315">
                  <c:v>-1.1300977</c:v>
                </c:pt>
                <c:pt idx="316">
                  <c:v>-1.1300977</c:v>
                </c:pt>
                <c:pt idx="317">
                  <c:v>0.7948992</c:v>
                </c:pt>
                <c:pt idx="318">
                  <c:v>0.7948992</c:v>
                </c:pt>
                <c:pt idx="319">
                  <c:v>0.7948992</c:v>
                </c:pt>
                <c:pt idx="320">
                  <c:v>0.6847626</c:v>
                </c:pt>
                <c:pt idx="321">
                  <c:v>0.6847626</c:v>
                </c:pt>
                <c:pt idx="322">
                  <c:v>0.6847626</c:v>
                </c:pt>
                <c:pt idx="323">
                  <c:v>1.4940275</c:v>
                </c:pt>
                <c:pt idx="324">
                  <c:v>1.4940275</c:v>
                </c:pt>
                <c:pt idx="325">
                  <c:v>0.9816527</c:v>
                </c:pt>
                <c:pt idx="326">
                  <c:v>0.9816527</c:v>
                </c:pt>
                <c:pt idx="327">
                  <c:v>0.9816527</c:v>
                </c:pt>
                <c:pt idx="328">
                  <c:v>0.6057515</c:v>
                </c:pt>
                <c:pt idx="329">
                  <c:v>0.6057515</c:v>
                </c:pt>
                <c:pt idx="330">
                  <c:v>0.6057515</c:v>
                </c:pt>
                <c:pt idx="331">
                  <c:v>1.2833313</c:v>
                </c:pt>
                <c:pt idx="332">
                  <c:v>1.2833313</c:v>
                </c:pt>
                <c:pt idx="333">
                  <c:v>1.2833313</c:v>
                </c:pt>
                <c:pt idx="334">
                  <c:v>1.132492</c:v>
                </c:pt>
                <c:pt idx="335">
                  <c:v>1.132492</c:v>
                </c:pt>
                <c:pt idx="336">
                  <c:v>1.132492</c:v>
                </c:pt>
                <c:pt idx="337">
                  <c:v>0.24900457</c:v>
                </c:pt>
                <c:pt idx="338">
                  <c:v>0.24900457</c:v>
                </c:pt>
                <c:pt idx="339">
                  <c:v>0.24900457</c:v>
                </c:pt>
                <c:pt idx="340">
                  <c:v>0.7015225</c:v>
                </c:pt>
                <c:pt idx="341">
                  <c:v>0.7015225</c:v>
                </c:pt>
                <c:pt idx="342">
                  <c:v>0.7015225</c:v>
                </c:pt>
                <c:pt idx="343">
                  <c:v>0.7039168</c:v>
                </c:pt>
                <c:pt idx="344">
                  <c:v>0.7039168</c:v>
                </c:pt>
                <c:pt idx="345">
                  <c:v>0.7039168</c:v>
                </c:pt>
                <c:pt idx="346">
                  <c:v>0.7015225</c:v>
                </c:pt>
                <c:pt idx="347">
                  <c:v>0.7015225</c:v>
                </c:pt>
                <c:pt idx="348">
                  <c:v>0.7015225</c:v>
                </c:pt>
                <c:pt idx="349">
                  <c:v>-1.5969813</c:v>
                </c:pt>
                <c:pt idx="350">
                  <c:v>-1.5969813</c:v>
                </c:pt>
                <c:pt idx="351">
                  <c:v>-1.5969813</c:v>
                </c:pt>
                <c:pt idx="352">
                  <c:v>-1.4341706</c:v>
                </c:pt>
                <c:pt idx="353">
                  <c:v>-1.4341706</c:v>
                </c:pt>
                <c:pt idx="354">
                  <c:v>-1.1205206</c:v>
                </c:pt>
                <c:pt idx="355">
                  <c:v>-1.1205206</c:v>
                </c:pt>
                <c:pt idx="356">
                  <c:v>-1.1205206</c:v>
                </c:pt>
                <c:pt idx="357">
                  <c:v>-1.0008069</c:v>
                </c:pt>
                <c:pt idx="358">
                  <c:v>-1.0008069</c:v>
                </c:pt>
                <c:pt idx="359">
                  <c:v>-1.0008069</c:v>
                </c:pt>
                <c:pt idx="360">
                  <c:v>-1.4485363</c:v>
                </c:pt>
                <c:pt idx="361">
                  <c:v>-1.4485363</c:v>
                </c:pt>
                <c:pt idx="362">
                  <c:v>-1.4485363</c:v>
                </c:pt>
                <c:pt idx="363">
                  <c:v>0.021548472</c:v>
                </c:pt>
                <c:pt idx="364">
                  <c:v>0.021548472</c:v>
                </c:pt>
                <c:pt idx="365">
                  <c:v>0.021548472</c:v>
                </c:pt>
                <c:pt idx="366">
                  <c:v>1.2210802</c:v>
                </c:pt>
                <c:pt idx="367">
                  <c:v>1.2210802</c:v>
                </c:pt>
                <c:pt idx="368">
                  <c:v>0.3902668</c:v>
                </c:pt>
                <c:pt idx="369">
                  <c:v>0.3902668</c:v>
                </c:pt>
                <c:pt idx="370">
                  <c:v>0.3902668</c:v>
                </c:pt>
                <c:pt idx="371">
                  <c:v>1.4413534</c:v>
                </c:pt>
                <c:pt idx="372">
                  <c:v>1.4413534</c:v>
                </c:pt>
                <c:pt idx="373">
                  <c:v>1.4413534</c:v>
                </c:pt>
                <c:pt idx="374">
                  <c:v>0.749408</c:v>
                </c:pt>
                <c:pt idx="375">
                  <c:v>0.749408</c:v>
                </c:pt>
                <c:pt idx="376">
                  <c:v>0.749408</c:v>
                </c:pt>
                <c:pt idx="377">
                  <c:v>0.749408</c:v>
                </c:pt>
                <c:pt idx="378">
                  <c:v>1.4940275</c:v>
                </c:pt>
                <c:pt idx="379">
                  <c:v>1.4940275</c:v>
                </c:pt>
                <c:pt idx="380">
                  <c:v>1.4940275</c:v>
                </c:pt>
                <c:pt idx="381">
                  <c:v>1.2210802</c:v>
                </c:pt>
                <c:pt idx="382">
                  <c:v>1.2210802</c:v>
                </c:pt>
                <c:pt idx="383">
                  <c:v>1.2210802</c:v>
                </c:pt>
                <c:pt idx="384">
                  <c:v>0.7829279</c:v>
                </c:pt>
                <c:pt idx="385">
                  <c:v>0.7829279</c:v>
                </c:pt>
                <c:pt idx="386">
                  <c:v>0.7829279</c:v>
                </c:pt>
                <c:pt idx="387">
                  <c:v>1.0199611</c:v>
                </c:pt>
                <c:pt idx="388">
                  <c:v>1.0199611</c:v>
                </c:pt>
                <c:pt idx="389">
                  <c:v>1.0199611</c:v>
                </c:pt>
                <c:pt idx="390">
                  <c:v>-0.031125572</c:v>
                </c:pt>
                <c:pt idx="391">
                  <c:v>-0.031125572</c:v>
                </c:pt>
                <c:pt idx="392">
                  <c:v>-0.031125572</c:v>
                </c:pt>
                <c:pt idx="393">
                  <c:v>0.66321415</c:v>
                </c:pt>
                <c:pt idx="394">
                  <c:v>0.66321415</c:v>
                </c:pt>
                <c:pt idx="395">
                  <c:v>0.66321415</c:v>
                </c:pt>
                <c:pt idx="396">
                  <c:v>0.44294083</c:v>
                </c:pt>
                <c:pt idx="397">
                  <c:v>0.44294083</c:v>
                </c:pt>
                <c:pt idx="398">
                  <c:v>0.44294083</c:v>
                </c:pt>
                <c:pt idx="399">
                  <c:v>-0.0071828244</c:v>
                </c:pt>
                <c:pt idx="400">
                  <c:v>-0.0071828244</c:v>
                </c:pt>
                <c:pt idx="401">
                  <c:v>-0.18914771</c:v>
                </c:pt>
                <c:pt idx="402">
                  <c:v>-0.18914771</c:v>
                </c:pt>
                <c:pt idx="403">
                  <c:v>-0.18914771</c:v>
                </c:pt>
                <c:pt idx="404">
                  <c:v>0.44054657</c:v>
                </c:pt>
                <c:pt idx="405">
                  <c:v>0.44054657</c:v>
                </c:pt>
                <c:pt idx="406">
                  <c:v>0.44054657</c:v>
                </c:pt>
                <c:pt idx="407">
                  <c:v>0.28252444</c:v>
                </c:pt>
                <c:pt idx="408">
                  <c:v>0.28252444</c:v>
                </c:pt>
                <c:pt idx="409">
                  <c:v>0.28252444</c:v>
                </c:pt>
                <c:pt idx="410">
                  <c:v>-0.21309046</c:v>
                </c:pt>
                <c:pt idx="411">
                  <c:v>-0.21309046</c:v>
                </c:pt>
                <c:pt idx="412">
                  <c:v>-0.21309046</c:v>
                </c:pt>
                <c:pt idx="413">
                  <c:v>-0.18914771</c:v>
                </c:pt>
                <c:pt idx="414">
                  <c:v>-0.18914771</c:v>
                </c:pt>
                <c:pt idx="415">
                  <c:v>-0.18914771</c:v>
                </c:pt>
                <c:pt idx="416">
                  <c:v>0.2777359</c:v>
                </c:pt>
                <c:pt idx="417">
                  <c:v>0.2777359</c:v>
                </c:pt>
                <c:pt idx="418">
                  <c:v>0.2777359</c:v>
                </c:pt>
                <c:pt idx="419">
                  <c:v>0.63208854</c:v>
                </c:pt>
                <c:pt idx="420">
                  <c:v>0.63208854</c:v>
                </c:pt>
                <c:pt idx="421">
                  <c:v>-0.37350687</c:v>
                </c:pt>
                <c:pt idx="422">
                  <c:v>-0.37350687</c:v>
                </c:pt>
                <c:pt idx="423">
                  <c:v>-0.37350687</c:v>
                </c:pt>
                <c:pt idx="424">
                  <c:v>0.047885496</c:v>
                </c:pt>
                <c:pt idx="425">
                  <c:v>0.047885496</c:v>
                </c:pt>
                <c:pt idx="426">
                  <c:v>0.047885496</c:v>
                </c:pt>
                <c:pt idx="427">
                  <c:v>0.35914123</c:v>
                </c:pt>
                <c:pt idx="428">
                  <c:v>0.35914123</c:v>
                </c:pt>
                <c:pt idx="429">
                  <c:v>0.35914123</c:v>
                </c:pt>
                <c:pt idx="430">
                  <c:v>0.70631105</c:v>
                </c:pt>
                <c:pt idx="431">
                  <c:v>0.70631105</c:v>
                </c:pt>
                <c:pt idx="432">
                  <c:v>0.70631105</c:v>
                </c:pt>
                <c:pt idx="433">
                  <c:v>0.8667275</c:v>
                </c:pt>
                <c:pt idx="434">
                  <c:v>0.8667275</c:v>
                </c:pt>
                <c:pt idx="435">
                  <c:v>0.8667275</c:v>
                </c:pt>
                <c:pt idx="436">
                  <c:v>1.359948</c:v>
                </c:pt>
                <c:pt idx="437">
                  <c:v>1.359948</c:v>
                </c:pt>
                <c:pt idx="438">
                  <c:v>0.16041641</c:v>
                </c:pt>
                <c:pt idx="439">
                  <c:v>0.16041641</c:v>
                </c:pt>
                <c:pt idx="440">
                  <c:v>0.16041641</c:v>
                </c:pt>
                <c:pt idx="441">
                  <c:v>0.67279124</c:v>
                </c:pt>
                <c:pt idx="442">
                  <c:v>0.67279124</c:v>
                </c:pt>
                <c:pt idx="443">
                  <c:v>0.67279124</c:v>
                </c:pt>
                <c:pt idx="444">
                  <c:v>0.4668836</c:v>
                </c:pt>
                <c:pt idx="445">
                  <c:v>0.4668836</c:v>
                </c:pt>
                <c:pt idx="446">
                  <c:v>0.4668836</c:v>
                </c:pt>
                <c:pt idx="447">
                  <c:v>1.4652961</c:v>
                </c:pt>
                <c:pt idx="448">
                  <c:v>1.4652961</c:v>
                </c:pt>
                <c:pt idx="449">
                  <c:v>1.4652961</c:v>
                </c:pt>
                <c:pt idx="450">
                  <c:v>-0.46209505</c:v>
                </c:pt>
                <c:pt idx="451">
                  <c:v>-0.46209505</c:v>
                </c:pt>
                <c:pt idx="452">
                  <c:v>-0.46209505</c:v>
                </c:pt>
                <c:pt idx="453">
                  <c:v>-0.083799616</c:v>
                </c:pt>
                <c:pt idx="454">
                  <c:v>-0.083799616</c:v>
                </c:pt>
                <c:pt idx="455">
                  <c:v>-0.56265455</c:v>
                </c:pt>
                <c:pt idx="456">
                  <c:v>-0.56265455</c:v>
                </c:pt>
                <c:pt idx="457">
                  <c:v>-0.56265455</c:v>
                </c:pt>
                <c:pt idx="458">
                  <c:v>-0.31843856</c:v>
                </c:pt>
                <c:pt idx="459">
                  <c:v>-0.31843856</c:v>
                </c:pt>
                <c:pt idx="460">
                  <c:v>-0.31843856</c:v>
                </c:pt>
                <c:pt idx="461">
                  <c:v>0.8978531</c:v>
                </c:pt>
                <c:pt idx="462">
                  <c:v>0.8978531</c:v>
                </c:pt>
                <c:pt idx="463">
                  <c:v>0.8978531</c:v>
                </c:pt>
                <c:pt idx="464">
                  <c:v>1.4174107</c:v>
                </c:pt>
                <c:pt idx="465">
                  <c:v>1.4174107</c:v>
                </c:pt>
                <c:pt idx="466">
                  <c:v>1.4174107</c:v>
                </c:pt>
                <c:pt idx="467">
                  <c:v>0.9026416</c:v>
                </c:pt>
                <c:pt idx="468">
                  <c:v>0.9026416</c:v>
                </c:pt>
                <c:pt idx="469">
                  <c:v>0.9026416</c:v>
                </c:pt>
                <c:pt idx="470">
                  <c:v>1.4221992</c:v>
                </c:pt>
                <c:pt idx="471">
                  <c:v>1.4221992</c:v>
                </c:pt>
                <c:pt idx="472">
                  <c:v>1.4221992</c:v>
                </c:pt>
                <c:pt idx="473">
                  <c:v>1.2043202</c:v>
                </c:pt>
                <c:pt idx="474">
                  <c:v>1.2043202</c:v>
                </c:pt>
                <c:pt idx="475">
                  <c:v>1.3383996</c:v>
                </c:pt>
                <c:pt idx="476">
                  <c:v>1.3383996</c:v>
                </c:pt>
                <c:pt idx="477">
                  <c:v>1.3383996</c:v>
                </c:pt>
                <c:pt idx="478">
                  <c:v>1.0678465</c:v>
                </c:pt>
                <c:pt idx="479">
                  <c:v>1.0678465</c:v>
                </c:pt>
                <c:pt idx="480">
                  <c:v>1.0678465</c:v>
                </c:pt>
                <c:pt idx="481">
                  <c:v>0.9026416</c:v>
                </c:pt>
                <c:pt idx="482">
                  <c:v>0.9026416</c:v>
                </c:pt>
                <c:pt idx="483">
                  <c:v>0.9026416</c:v>
                </c:pt>
                <c:pt idx="484">
                  <c:v>0.4860378</c:v>
                </c:pt>
                <c:pt idx="485">
                  <c:v>0.4860378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31D-4994-BA36-A62119457445}"/>
            </c:ext>
          </c:extLst>
        </c:ser>
        <c:ser>
          <c:idx val="2"/>
          <c:order val="2"/>
          <c:tx>
            <c:v>z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Sheet2!$C$1:$C$486</c:f>
              <c:numCache>
                <c:formatCode>General</c:formatCode>
                <c:ptCount val="486"/>
                <c:pt idx="0">
                  <c:v>7.1947956</c:v>
                </c:pt>
                <c:pt idx="1">
                  <c:v>7.1947956</c:v>
                </c:pt>
                <c:pt idx="2">
                  <c:v>7.1947956</c:v>
                </c:pt>
                <c:pt idx="3">
                  <c:v>9.040782</c:v>
                </c:pt>
                <c:pt idx="4">
                  <c:v>9.040782</c:v>
                </c:pt>
                <c:pt idx="5">
                  <c:v>9.040782</c:v>
                </c:pt>
                <c:pt idx="6">
                  <c:v>9.44302</c:v>
                </c:pt>
                <c:pt idx="7">
                  <c:v>9.44302</c:v>
                </c:pt>
                <c:pt idx="8">
                  <c:v>9.44302</c:v>
                </c:pt>
                <c:pt idx="9">
                  <c:v>9.44302</c:v>
                </c:pt>
                <c:pt idx="10">
                  <c:v>9.380769</c:v>
                </c:pt>
                <c:pt idx="11">
                  <c:v>9.380769</c:v>
                </c:pt>
                <c:pt idx="12">
                  <c:v>9.380769</c:v>
                </c:pt>
                <c:pt idx="13">
                  <c:v>8.9186735</c:v>
                </c:pt>
                <c:pt idx="14">
                  <c:v>8.9186735</c:v>
                </c:pt>
                <c:pt idx="15">
                  <c:v>8.9186735</c:v>
                </c:pt>
                <c:pt idx="16">
                  <c:v>8.9186735</c:v>
                </c:pt>
                <c:pt idx="17">
                  <c:v>9.787795</c:v>
                </c:pt>
                <c:pt idx="18">
                  <c:v>9.787795</c:v>
                </c:pt>
                <c:pt idx="19">
                  <c:v>9.787795</c:v>
                </c:pt>
                <c:pt idx="20">
                  <c:v>9.287392</c:v>
                </c:pt>
                <c:pt idx="21">
                  <c:v>9.287392</c:v>
                </c:pt>
                <c:pt idx="22">
                  <c:v>9.287392</c:v>
                </c:pt>
                <c:pt idx="23">
                  <c:v>9.287392</c:v>
                </c:pt>
                <c:pt idx="24">
                  <c:v>9.265843</c:v>
                </c:pt>
                <c:pt idx="25">
                  <c:v>9.265843</c:v>
                </c:pt>
                <c:pt idx="26">
                  <c:v>9.265843</c:v>
                </c:pt>
                <c:pt idx="27">
                  <c:v>9.720756</c:v>
                </c:pt>
                <c:pt idx="28">
                  <c:v>9.720756</c:v>
                </c:pt>
                <c:pt idx="29">
                  <c:v>9.720756</c:v>
                </c:pt>
                <c:pt idx="30">
                  <c:v>9.720756</c:v>
                </c:pt>
                <c:pt idx="31">
                  <c:v>9.742304</c:v>
                </c:pt>
                <c:pt idx="32">
                  <c:v>9.742304</c:v>
                </c:pt>
                <c:pt idx="33">
                  <c:v>9.742304</c:v>
                </c:pt>
                <c:pt idx="34">
                  <c:v>9.603436</c:v>
                </c:pt>
                <c:pt idx="35">
                  <c:v>9.603436</c:v>
                </c:pt>
                <c:pt idx="36">
                  <c:v>9.603436</c:v>
                </c:pt>
                <c:pt idx="37">
                  <c:v>9.603436</c:v>
                </c:pt>
                <c:pt idx="38">
                  <c:v>10.556357</c:v>
                </c:pt>
                <c:pt idx="39">
                  <c:v>10.556357</c:v>
                </c:pt>
                <c:pt idx="40">
                  <c:v>10.556357</c:v>
                </c:pt>
                <c:pt idx="41">
                  <c:v>9.826104</c:v>
                </c:pt>
                <c:pt idx="42">
                  <c:v>9.826104</c:v>
                </c:pt>
                <c:pt idx="43">
                  <c:v>9.826104</c:v>
                </c:pt>
                <c:pt idx="44">
                  <c:v>9.826104</c:v>
                </c:pt>
                <c:pt idx="45">
                  <c:v>9.562734</c:v>
                </c:pt>
                <c:pt idx="46">
                  <c:v>9.562734</c:v>
                </c:pt>
                <c:pt idx="47">
                  <c:v>9.562734</c:v>
                </c:pt>
                <c:pt idx="48">
                  <c:v>9.431048</c:v>
                </c:pt>
                <c:pt idx="49">
                  <c:v>9.431048</c:v>
                </c:pt>
                <c:pt idx="50">
                  <c:v>9.431048</c:v>
                </c:pt>
                <c:pt idx="51">
                  <c:v>9.431048</c:v>
                </c:pt>
                <c:pt idx="52">
                  <c:v>9.680053</c:v>
                </c:pt>
                <c:pt idx="53">
                  <c:v>9.680053</c:v>
                </c:pt>
                <c:pt idx="54">
                  <c:v>9.680053</c:v>
                </c:pt>
                <c:pt idx="55">
                  <c:v>9.883567</c:v>
                </c:pt>
                <c:pt idx="56">
                  <c:v>9.883567</c:v>
                </c:pt>
                <c:pt idx="57">
                  <c:v>9.883567</c:v>
                </c:pt>
                <c:pt idx="58">
                  <c:v>9.883567</c:v>
                </c:pt>
                <c:pt idx="59">
                  <c:v>9.677659</c:v>
                </c:pt>
                <c:pt idx="60">
                  <c:v>9.677659</c:v>
                </c:pt>
                <c:pt idx="61">
                  <c:v>9.677659</c:v>
                </c:pt>
                <c:pt idx="62">
                  <c:v>8.789383</c:v>
                </c:pt>
                <c:pt idx="63">
                  <c:v>8.789383</c:v>
                </c:pt>
                <c:pt idx="64">
                  <c:v>8.789383</c:v>
                </c:pt>
                <c:pt idx="65">
                  <c:v>8.789383</c:v>
                </c:pt>
                <c:pt idx="66">
                  <c:v>7.3767605</c:v>
                </c:pt>
                <c:pt idx="67">
                  <c:v>7.3767605</c:v>
                </c:pt>
                <c:pt idx="68">
                  <c:v>7.3767605</c:v>
                </c:pt>
                <c:pt idx="69">
                  <c:v>9.356826</c:v>
                </c:pt>
                <c:pt idx="70">
                  <c:v>9.356826</c:v>
                </c:pt>
                <c:pt idx="71">
                  <c:v>9.356826</c:v>
                </c:pt>
                <c:pt idx="72">
                  <c:v>9.356826</c:v>
                </c:pt>
                <c:pt idx="73">
                  <c:v>9.354432</c:v>
                </c:pt>
                <c:pt idx="74">
                  <c:v>9.354432</c:v>
                </c:pt>
                <c:pt idx="75">
                  <c:v>9.354432</c:v>
                </c:pt>
                <c:pt idx="76">
                  <c:v>9.510059</c:v>
                </c:pt>
                <c:pt idx="77">
                  <c:v>9.510059</c:v>
                </c:pt>
                <c:pt idx="78">
                  <c:v>9.510059</c:v>
                </c:pt>
                <c:pt idx="79">
                  <c:v>9.510059</c:v>
                </c:pt>
                <c:pt idx="80">
                  <c:v>9.225141</c:v>
                </c:pt>
                <c:pt idx="81">
                  <c:v>9.225141</c:v>
                </c:pt>
                <c:pt idx="82">
                  <c:v>9.225141</c:v>
                </c:pt>
                <c:pt idx="83">
                  <c:v>9.828498</c:v>
                </c:pt>
                <c:pt idx="84">
                  <c:v>9.828498</c:v>
                </c:pt>
                <c:pt idx="85">
                  <c:v>9.828498</c:v>
                </c:pt>
                <c:pt idx="86">
                  <c:v>9.828498</c:v>
                </c:pt>
                <c:pt idx="87">
                  <c:v>9.174861</c:v>
                </c:pt>
                <c:pt idx="88">
                  <c:v>9.174861</c:v>
                </c:pt>
                <c:pt idx="89">
                  <c:v>9.174861</c:v>
                </c:pt>
                <c:pt idx="90">
                  <c:v>9.035994</c:v>
                </c:pt>
                <c:pt idx="91">
                  <c:v>9.035994</c:v>
                </c:pt>
                <c:pt idx="92">
                  <c:v>9.035994</c:v>
                </c:pt>
                <c:pt idx="93">
                  <c:v>9.035994</c:v>
                </c:pt>
                <c:pt idx="94">
                  <c:v>9.440625</c:v>
                </c:pt>
                <c:pt idx="95">
                  <c:v>9.440625</c:v>
                </c:pt>
                <c:pt idx="96">
                  <c:v>9.440625</c:v>
                </c:pt>
                <c:pt idx="97">
                  <c:v>10.094262</c:v>
                </c:pt>
                <c:pt idx="98">
                  <c:v>10.094262</c:v>
                </c:pt>
                <c:pt idx="99">
                  <c:v>10.094262</c:v>
                </c:pt>
                <c:pt idx="100">
                  <c:v>10.094262</c:v>
                </c:pt>
                <c:pt idx="101">
                  <c:v>9.70639</c:v>
                </c:pt>
                <c:pt idx="102">
                  <c:v>9.70639</c:v>
                </c:pt>
                <c:pt idx="103">
                  <c:v>9.70639</c:v>
                </c:pt>
                <c:pt idx="104">
                  <c:v>9.514848</c:v>
                </c:pt>
                <c:pt idx="105">
                  <c:v>9.514848</c:v>
                </c:pt>
                <c:pt idx="106">
                  <c:v>9.514848</c:v>
                </c:pt>
                <c:pt idx="107">
                  <c:v>9.514848</c:v>
                </c:pt>
                <c:pt idx="108">
                  <c:v>10.5803</c:v>
                </c:pt>
                <c:pt idx="109">
                  <c:v>10.5803</c:v>
                </c:pt>
                <c:pt idx="110">
                  <c:v>10.5803</c:v>
                </c:pt>
                <c:pt idx="111">
                  <c:v>9.000079</c:v>
                </c:pt>
                <c:pt idx="112">
                  <c:v>9.000079</c:v>
                </c:pt>
                <c:pt idx="113">
                  <c:v>9.000079</c:v>
                </c:pt>
                <c:pt idx="114">
                  <c:v>9.000079</c:v>
                </c:pt>
                <c:pt idx="115">
                  <c:v>9.081485</c:v>
                </c:pt>
                <c:pt idx="116">
                  <c:v>9.081485</c:v>
                </c:pt>
                <c:pt idx="117">
                  <c:v>9.081485</c:v>
                </c:pt>
                <c:pt idx="118">
                  <c:v>10.896344</c:v>
                </c:pt>
                <c:pt idx="119">
                  <c:v>10.896344</c:v>
                </c:pt>
                <c:pt idx="120">
                  <c:v>10.896344</c:v>
                </c:pt>
                <c:pt idx="121">
                  <c:v>9.730332</c:v>
                </c:pt>
                <c:pt idx="122">
                  <c:v>9.730332</c:v>
                </c:pt>
                <c:pt idx="123">
                  <c:v>9.057542</c:v>
                </c:pt>
                <c:pt idx="124">
                  <c:v>9.057542</c:v>
                </c:pt>
                <c:pt idx="125">
                  <c:v>9.057542</c:v>
                </c:pt>
                <c:pt idx="126">
                  <c:v>9.299363</c:v>
                </c:pt>
                <c:pt idx="127">
                  <c:v>9.299363</c:v>
                </c:pt>
                <c:pt idx="128">
                  <c:v>9.299363</c:v>
                </c:pt>
                <c:pt idx="129">
                  <c:v>9.179649</c:v>
                </c:pt>
                <c:pt idx="130">
                  <c:v>9.179649</c:v>
                </c:pt>
                <c:pt idx="131">
                  <c:v>9.179649</c:v>
                </c:pt>
                <c:pt idx="132">
                  <c:v>9.775824</c:v>
                </c:pt>
                <c:pt idx="133">
                  <c:v>9.775824</c:v>
                </c:pt>
                <c:pt idx="134">
                  <c:v>9.775824</c:v>
                </c:pt>
                <c:pt idx="135">
                  <c:v>9.311335</c:v>
                </c:pt>
                <c:pt idx="136">
                  <c:v>9.311335</c:v>
                </c:pt>
                <c:pt idx="137">
                  <c:v>9.131764</c:v>
                </c:pt>
                <c:pt idx="138">
                  <c:v>9.131764</c:v>
                </c:pt>
                <c:pt idx="139">
                  <c:v>9.131764</c:v>
                </c:pt>
                <c:pt idx="140">
                  <c:v>10.099051</c:v>
                </c:pt>
                <c:pt idx="141">
                  <c:v>10.099051</c:v>
                </c:pt>
                <c:pt idx="142">
                  <c:v>10.099051</c:v>
                </c:pt>
                <c:pt idx="143">
                  <c:v>9.732727</c:v>
                </c:pt>
                <c:pt idx="144">
                  <c:v>9.732727</c:v>
                </c:pt>
                <c:pt idx="145">
                  <c:v>9.732727</c:v>
                </c:pt>
                <c:pt idx="146">
                  <c:v>10.822123</c:v>
                </c:pt>
                <c:pt idx="147">
                  <c:v>10.822123</c:v>
                </c:pt>
                <c:pt idx="148">
                  <c:v>10.822123</c:v>
                </c:pt>
                <c:pt idx="149">
                  <c:v>10.067925</c:v>
                </c:pt>
                <c:pt idx="150">
                  <c:v>10.067925</c:v>
                </c:pt>
                <c:pt idx="151">
                  <c:v>9.490906</c:v>
                </c:pt>
                <c:pt idx="152">
                  <c:v>9.490906</c:v>
                </c:pt>
                <c:pt idx="153">
                  <c:v>9.490906</c:v>
                </c:pt>
                <c:pt idx="154">
                  <c:v>9.488511</c:v>
                </c:pt>
                <c:pt idx="155">
                  <c:v>9.488511</c:v>
                </c:pt>
                <c:pt idx="156">
                  <c:v>9.488511</c:v>
                </c:pt>
                <c:pt idx="157">
                  <c:v>10.051166</c:v>
                </c:pt>
                <c:pt idx="158">
                  <c:v>10.051166</c:v>
                </c:pt>
                <c:pt idx="159">
                  <c:v>10.051166</c:v>
                </c:pt>
                <c:pt idx="160">
                  <c:v>9.557945</c:v>
                </c:pt>
                <c:pt idx="161">
                  <c:v>9.557945</c:v>
                </c:pt>
                <c:pt idx="162">
                  <c:v>9.557945</c:v>
                </c:pt>
                <c:pt idx="163">
                  <c:v>9.63935</c:v>
                </c:pt>
                <c:pt idx="164">
                  <c:v>9.63935</c:v>
                </c:pt>
                <c:pt idx="165">
                  <c:v>9.277815</c:v>
                </c:pt>
                <c:pt idx="166">
                  <c:v>9.277815</c:v>
                </c:pt>
                <c:pt idx="167">
                  <c:v>9.277815</c:v>
                </c:pt>
                <c:pt idx="168">
                  <c:v>10.0200405</c:v>
                </c:pt>
                <c:pt idx="169">
                  <c:v>10.0200405</c:v>
                </c:pt>
                <c:pt idx="170">
                  <c:v>10.0200405</c:v>
                </c:pt>
                <c:pt idx="171">
                  <c:v>9.725544</c:v>
                </c:pt>
                <c:pt idx="172">
                  <c:v>9.725544</c:v>
                </c:pt>
                <c:pt idx="173">
                  <c:v>9.725544</c:v>
                </c:pt>
                <c:pt idx="174">
                  <c:v>9.155706</c:v>
                </c:pt>
                <c:pt idx="175">
                  <c:v>9.155706</c:v>
                </c:pt>
                <c:pt idx="176">
                  <c:v>9.155706</c:v>
                </c:pt>
                <c:pt idx="177">
                  <c:v>9.086273</c:v>
                </c:pt>
                <c:pt idx="178">
                  <c:v>9.086273</c:v>
                </c:pt>
                <c:pt idx="179">
                  <c:v>9.086273</c:v>
                </c:pt>
                <c:pt idx="180">
                  <c:v>9.380769</c:v>
                </c:pt>
                <c:pt idx="181">
                  <c:v>9.380769</c:v>
                </c:pt>
                <c:pt idx="182">
                  <c:v>9.505271</c:v>
                </c:pt>
                <c:pt idx="183">
                  <c:v>9.505271</c:v>
                </c:pt>
                <c:pt idx="184">
                  <c:v>9.505271</c:v>
                </c:pt>
                <c:pt idx="185">
                  <c:v>9.601042</c:v>
                </c:pt>
                <c:pt idx="186">
                  <c:v>9.601042</c:v>
                </c:pt>
                <c:pt idx="187">
                  <c:v>9.601042</c:v>
                </c:pt>
                <c:pt idx="188">
                  <c:v>9.601042</c:v>
                </c:pt>
                <c:pt idx="189">
                  <c:v>9.933846</c:v>
                </c:pt>
                <c:pt idx="190">
                  <c:v>9.933846</c:v>
                </c:pt>
                <c:pt idx="191">
                  <c:v>9.799767</c:v>
                </c:pt>
                <c:pt idx="192">
                  <c:v>9.799767</c:v>
                </c:pt>
                <c:pt idx="193">
                  <c:v>9.799767</c:v>
                </c:pt>
                <c:pt idx="194">
                  <c:v>9.787795</c:v>
                </c:pt>
                <c:pt idx="195">
                  <c:v>9.787795</c:v>
                </c:pt>
                <c:pt idx="196">
                  <c:v>9.787795</c:v>
                </c:pt>
                <c:pt idx="197">
                  <c:v>10.029617</c:v>
                </c:pt>
                <c:pt idx="198">
                  <c:v>10.029617</c:v>
                </c:pt>
                <c:pt idx="199">
                  <c:v>10.029617</c:v>
                </c:pt>
                <c:pt idx="200">
                  <c:v>9.134158</c:v>
                </c:pt>
                <c:pt idx="201">
                  <c:v>9.134158</c:v>
                </c:pt>
                <c:pt idx="202">
                  <c:v>9.134158</c:v>
                </c:pt>
                <c:pt idx="203">
                  <c:v>9.747093</c:v>
                </c:pt>
                <c:pt idx="204">
                  <c:v>9.747093</c:v>
                </c:pt>
                <c:pt idx="205">
                  <c:v>9.747093</c:v>
                </c:pt>
                <c:pt idx="206">
                  <c:v>9.869201</c:v>
                </c:pt>
                <c:pt idx="207">
                  <c:v>9.869201</c:v>
                </c:pt>
                <c:pt idx="208">
                  <c:v>9.869201</c:v>
                </c:pt>
                <c:pt idx="209">
                  <c:v>10.0439825</c:v>
                </c:pt>
                <c:pt idx="210">
                  <c:v>10.0439825</c:v>
                </c:pt>
                <c:pt idx="211">
                  <c:v>9.80695</c:v>
                </c:pt>
                <c:pt idx="212">
                  <c:v>9.80695</c:v>
                </c:pt>
                <c:pt idx="213">
                  <c:v>9.80695</c:v>
                </c:pt>
                <c:pt idx="214">
                  <c:v>9.617802</c:v>
                </c:pt>
                <c:pt idx="215">
                  <c:v>9.617802</c:v>
                </c:pt>
                <c:pt idx="216">
                  <c:v>9.617802</c:v>
                </c:pt>
                <c:pt idx="217">
                  <c:v>9.124581</c:v>
                </c:pt>
                <c:pt idx="218">
                  <c:v>9.124581</c:v>
                </c:pt>
                <c:pt idx="219">
                  <c:v>9.124581</c:v>
                </c:pt>
                <c:pt idx="220">
                  <c:v>10.829305</c:v>
                </c:pt>
                <c:pt idx="221">
                  <c:v>10.829305</c:v>
                </c:pt>
                <c:pt idx="222">
                  <c:v>10.829305</c:v>
                </c:pt>
                <c:pt idx="223">
                  <c:v>9.469357</c:v>
                </c:pt>
                <c:pt idx="224">
                  <c:v>9.469357</c:v>
                </c:pt>
                <c:pt idx="225">
                  <c:v>9.950606</c:v>
                </c:pt>
                <c:pt idx="226">
                  <c:v>9.950606</c:v>
                </c:pt>
                <c:pt idx="227">
                  <c:v>9.950606</c:v>
                </c:pt>
                <c:pt idx="228">
                  <c:v>9.8548355</c:v>
                </c:pt>
                <c:pt idx="229">
                  <c:v>9.8548355</c:v>
                </c:pt>
                <c:pt idx="230">
                  <c:v>9.8548355</c:v>
                </c:pt>
                <c:pt idx="231">
                  <c:v>9.629773</c:v>
                </c:pt>
                <c:pt idx="232">
                  <c:v>9.629773</c:v>
                </c:pt>
                <c:pt idx="233">
                  <c:v>9.629773</c:v>
                </c:pt>
                <c:pt idx="234">
                  <c:v>9.869201</c:v>
                </c:pt>
                <c:pt idx="235">
                  <c:v>9.869201</c:v>
                </c:pt>
                <c:pt idx="236">
                  <c:v>9.869201</c:v>
                </c:pt>
                <c:pt idx="237">
                  <c:v>9.155706</c:v>
                </c:pt>
                <c:pt idx="238">
                  <c:v>9.155706</c:v>
                </c:pt>
                <c:pt idx="239">
                  <c:v>9.768641</c:v>
                </c:pt>
                <c:pt idx="240">
                  <c:v>9.768641</c:v>
                </c:pt>
                <c:pt idx="241">
                  <c:v>9.768641</c:v>
                </c:pt>
                <c:pt idx="242">
                  <c:v>9.3592205</c:v>
                </c:pt>
                <c:pt idx="243">
                  <c:v>9.3592205</c:v>
                </c:pt>
                <c:pt idx="244">
                  <c:v>9.3592205</c:v>
                </c:pt>
                <c:pt idx="245">
                  <c:v>9.538791</c:v>
                </c:pt>
                <c:pt idx="246">
                  <c:v>9.538791</c:v>
                </c:pt>
                <c:pt idx="247">
                  <c:v>9.538791</c:v>
                </c:pt>
                <c:pt idx="248">
                  <c:v>10.252285</c:v>
                </c:pt>
                <c:pt idx="249">
                  <c:v>10.252285</c:v>
                </c:pt>
                <c:pt idx="250">
                  <c:v>10.252285</c:v>
                </c:pt>
                <c:pt idx="251">
                  <c:v>9.802161</c:v>
                </c:pt>
                <c:pt idx="252">
                  <c:v>9.802161</c:v>
                </c:pt>
                <c:pt idx="253">
                  <c:v>9.802161</c:v>
                </c:pt>
                <c:pt idx="254">
                  <c:v>9.866806</c:v>
                </c:pt>
                <c:pt idx="255">
                  <c:v>9.866806</c:v>
                </c:pt>
                <c:pt idx="256">
                  <c:v>9.866806</c:v>
                </c:pt>
                <c:pt idx="257">
                  <c:v>9.962578</c:v>
                </c:pt>
                <c:pt idx="258">
                  <c:v>9.962578</c:v>
                </c:pt>
                <c:pt idx="259">
                  <c:v>9.962578</c:v>
                </c:pt>
                <c:pt idx="260">
                  <c:v>9.890749</c:v>
                </c:pt>
                <c:pt idx="261">
                  <c:v>9.890749</c:v>
                </c:pt>
                <c:pt idx="262">
                  <c:v>9.890749</c:v>
                </c:pt>
                <c:pt idx="263">
                  <c:v>9.29218</c:v>
                </c:pt>
                <c:pt idx="264">
                  <c:v>9.29218</c:v>
                </c:pt>
                <c:pt idx="265">
                  <c:v>9.794978</c:v>
                </c:pt>
                <c:pt idx="266">
                  <c:v>9.794978</c:v>
                </c:pt>
                <c:pt idx="267">
                  <c:v>9.794978</c:v>
                </c:pt>
                <c:pt idx="268">
                  <c:v>9.399923</c:v>
                </c:pt>
                <c:pt idx="269">
                  <c:v>9.399923</c:v>
                </c:pt>
                <c:pt idx="270">
                  <c:v>9.399923</c:v>
                </c:pt>
                <c:pt idx="271">
                  <c:v>9.869201</c:v>
                </c:pt>
                <c:pt idx="272">
                  <c:v>9.869201</c:v>
                </c:pt>
                <c:pt idx="273">
                  <c:v>9.869201</c:v>
                </c:pt>
                <c:pt idx="274">
                  <c:v>8.631361</c:v>
                </c:pt>
                <c:pt idx="275">
                  <c:v>8.631361</c:v>
                </c:pt>
                <c:pt idx="276">
                  <c:v>8.631361</c:v>
                </c:pt>
                <c:pt idx="277">
                  <c:v>9.581888</c:v>
                </c:pt>
                <c:pt idx="278">
                  <c:v>9.581888</c:v>
                </c:pt>
                <c:pt idx="279">
                  <c:v>9.581888</c:v>
                </c:pt>
                <c:pt idx="280">
                  <c:v>9.6585045</c:v>
                </c:pt>
                <c:pt idx="281">
                  <c:v>9.6585045</c:v>
                </c:pt>
                <c:pt idx="282">
                  <c:v>9.6585045</c:v>
                </c:pt>
                <c:pt idx="283">
                  <c:v>9.5794935</c:v>
                </c:pt>
                <c:pt idx="284">
                  <c:v>9.5794935</c:v>
                </c:pt>
                <c:pt idx="285">
                  <c:v>9.0838785</c:v>
                </c:pt>
                <c:pt idx="286">
                  <c:v>9.0838785</c:v>
                </c:pt>
                <c:pt idx="287">
                  <c:v>9.0838785</c:v>
                </c:pt>
                <c:pt idx="288">
                  <c:v>9.821315</c:v>
                </c:pt>
                <c:pt idx="289">
                  <c:v>9.821315</c:v>
                </c:pt>
                <c:pt idx="290">
                  <c:v>9.821315</c:v>
                </c:pt>
                <c:pt idx="291">
                  <c:v>9.670476</c:v>
                </c:pt>
                <c:pt idx="292">
                  <c:v>9.670476</c:v>
                </c:pt>
                <c:pt idx="293">
                  <c:v>9.670476</c:v>
                </c:pt>
                <c:pt idx="294">
                  <c:v>9.452597</c:v>
                </c:pt>
                <c:pt idx="295">
                  <c:v>9.452597</c:v>
                </c:pt>
                <c:pt idx="296">
                  <c:v>9.452597</c:v>
                </c:pt>
                <c:pt idx="297">
                  <c:v>9.177256</c:v>
                </c:pt>
                <c:pt idx="298">
                  <c:v>9.177256</c:v>
                </c:pt>
                <c:pt idx="299">
                  <c:v>9.177256</c:v>
                </c:pt>
                <c:pt idx="300">
                  <c:v>9.019233</c:v>
                </c:pt>
                <c:pt idx="301">
                  <c:v>9.019233</c:v>
                </c:pt>
                <c:pt idx="302">
                  <c:v>9.019233</c:v>
                </c:pt>
                <c:pt idx="303">
                  <c:v>9.4142885</c:v>
                </c:pt>
                <c:pt idx="304">
                  <c:v>9.4142885</c:v>
                </c:pt>
                <c:pt idx="305">
                  <c:v>9.70639</c:v>
                </c:pt>
                <c:pt idx="306">
                  <c:v>9.70639</c:v>
                </c:pt>
                <c:pt idx="307">
                  <c:v>9.70639</c:v>
                </c:pt>
                <c:pt idx="308">
                  <c:v>9.502876</c:v>
                </c:pt>
                <c:pt idx="309">
                  <c:v>9.502876</c:v>
                </c:pt>
                <c:pt idx="310">
                  <c:v>9.502876</c:v>
                </c:pt>
                <c:pt idx="311">
                  <c:v>10.182851</c:v>
                </c:pt>
                <c:pt idx="312">
                  <c:v>10.182851</c:v>
                </c:pt>
                <c:pt idx="313">
                  <c:v>10.182851</c:v>
                </c:pt>
                <c:pt idx="314">
                  <c:v>9.866806</c:v>
                </c:pt>
                <c:pt idx="315">
                  <c:v>9.866806</c:v>
                </c:pt>
                <c:pt idx="316">
                  <c:v>9.866806</c:v>
                </c:pt>
                <c:pt idx="317">
                  <c:v>9.3831625</c:v>
                </c:pt>
                <c:pt idx="318">
                  <c:v>9.3831625</c:v>
                </c:pt>
                <c:pt idx="319">
                  <c:v>9.3831625</c:v>
                </c:pt>
                <c:pt idx="320">
                  <c:v>9.881172</c:v>
                </c:pt>
                <c:pt idx="321">
                  <c:v>9.881172</c:v>
                </c:pt>
                <c:pt idx="322">
                  <c:v>9.881172</c:v>
                </c:pt>
                <c:pt idx="323">
                  <c:v>10.269045</c:v>
                </c:pt>
                <c:pt idx="324">
                  <c:v>10.269045</c:v>
                </c:pt>
                <c:pt idx="325">
                  <c:v>11.25788</c:v>
                </c:pt>
                <c:pt idx="326">
                  <c:v>11.25788</c:v>
                </c:pt>
                <c:pt idx="327">
                  <c:v>11.25788</c:v>
                </c:pt>
                <c:pt idx="328">
                  <c:v>9.5794935</c:v>
                </c:pt>
                <c:pt idx="329">
                  <c:v>9.5794935</c:v>
                </c:pt>
                <c:pt idx="330">
                  <c:v>9.5794935</c:v>
                </c:pt>
                <c:pt idx="331">
                  <c:v>9.529214</c:v>
                </c:pt>
                <c:pt idx="332">
                  <c:v>9.529214</c:v>
                </c:pt>
                <c:pt idx="333">
                  <c:v>9.529214</c:v>
                </c:pt>
                <c:pt idx="334">
                  <c:v>9.1940155</c:v>
                </c:pt>
                <c:pt idx="335">
                  <c:v>9.1940155</c:v>
                </c:pt>
                <c:pt idx="336">
                  <c:v>9.1940155</c:v>
                </c:pt>
                <c:pt idx="337">
                  <c:v>10.59706</c:v>
                </c:pt>
                <c:pt idx="338">
                  <c:v>10.59706</c:v>
                </c:pt>
                <c:pt idx="339">
                  <c:v>10.59706</c:v>
                </c:pt>
                <c:pt idx="340">
                  <c:v>8.959376</c:v>
                </c:pt>
                <c:pt idx="341">
                  <c:v>8.959376</c:v>
                </c:pt>
                <c:pt idx="342">
                  <c:v>8.959376</c:v>
                </c:pt>
                <c:pt idx="343">
                  <c:v>10.168485</c:v>
                </c:pt>
                <c:pt idx="344">
                  <c:v>10.168485</c:v>
                </c:pt>
                <c:pt idx="345">
                  <c:v>10.168485</c:v>
                </c:pt>
                <c:pt idx="346">
                  <c:v>9.91948</c:v>
                </c:pt>
                <c:pt idx="347">
                  <c:v>9.91948</c:v>
                </c:pt>
                <c:pt idx="348">
                  <c:v>9.91948</c:v>
                </c:pt>
                <c:pt idx="349">
                  <c:v>10.230737</c:v>
                </c:pt>
                <c:pt idx="350">
                  <c:v>10.230737</c:v>
                </c:pt>
                <c:pt idx="351">
                  <c:v>10.230737</c:v>
                </c:pt>
                <c:pt idx="352">
                  <c:v>9.96976</c:v>
                </c:pt>
                <c:pt idx="353">
                  <c:v>9.96976</c:v>
                </c:pt>
                <c:pt idx="354">
                  <c:v>9.62259</c:v>
                </c:pt>
                <c:pt idx="355">
                  <c:v>9.62259</c:v>
                </c:pt>
                <c:pt idx="356">
                  <c:v>9.62259</c:v>
                </c:pt>
                <c:pt idx="357">
                  <c:v>9.684841</c:v>
                </c:pt>
                <c:pt idx="358">
                  <c:v>9.684841</c:v>
                </c:pt>
                <c:pt idx="359">
                  <c:v>9.684841</c:v>
                </c:pt>
                <c:pt idx="360">
                  <c:v>9.603436</c:v>
                </c:pt>
                <c:pt idx="361">
                  <c:v>9.603436</c:v>
                </c:pt>
                <c:pt idx="362">
                  <c:v>9.603436</c:v>
                </c:pt>
                <c:pt idx="363">
                  <c:v>10.419884</c:v>
                </c:pt>
                <c:pt idx="364">
                  <c:v>10.419884</c:v>
                </c:pt>
                <c:pt idx="365">
                  <c:v>10.419884</c:v>
                </c:pt>
                <c:pt idx="366">
                  <c:v>9.069513</c:v>
                </c:pt>
                <c:pt idx="367">
                  <c:v>9.069513</c:v>
                </c:pt>
                <c:pt idx="368">
                  <c:v>9.912297</c:v>
                </c:pt>
                <c:pt idx="369">
                  <c:v>9.912297</c:v>
                </c:pt>
                <c:pt idx="370">
                  <c:v>9.912297</c:v>
                </c:pt>
                <c:pt idx="371">
                  <c:v>9.730332</c:v>
                </c:pt>
                <c:pt idx="372">
                  <c:v>9.730332</c:v>
                </c:pt>
                <c:pt idx="373">
                  <c:v>9.730332</c:v>
                </c:pt>
                <c:pt idx="374">
                  <c:v>8.705584</c:v>
                </c:pt>
                <c:pt idx="375">
                  <c:v>8.705584</c:v>
                </c:pt>
                <c:pt idx="376">
                  <c:v>8.705584</c:v>
                </c:pt>
                <c:pt idx="377">
                  <c:v>8.705584</c:v>
                </c:pt>
                <c:pt idx="378">
                  <c:v>9.184438</c:v>
                </c:pt>
                <c:pt idx="379">
                  <c:v>9.184438</c:v>
                </c:pt>
                <c:pt idx="380">
                  <c:v>9.184438</c:v>
                </c:pt>
                <c:pt idx="381">
                  <c:v>9.510059</c:v>
                </c:pt>
                <c:pt idx="382">
                  <c:v>9.510059</c:v>
                </c:pt>
                <c:pt idx="383">
                  <c:v>9.510059</c:v>
                </c:pt>
                <c:pt idx="384">
                  <c:v>9.380769</c:v>
                </c:pt>
                <c:pt idx="385">
                  <c:v>9.380769</c:v>
                </c:pt>
                <c:pt idx="386">
                  <c:v>9.380769</c:v>
                </c:pt>
                <c:pt idx="387">
                  <c:v>9.373586</c:v>
                </c:pt>
                <c:pt idx="388">
                  <c:v>9.373586</c:v>
                </c:pt>
                <c:pt idx="389">
                  <c:v>9.373586</c:v>
                </c:pt>
                <c:pt idx="390">
                  <c:v>8.3679905</c:v>
                </c:pt>
                <c:pt idx="391">
                  <c:v>8.3679905</c:v>
                </c:pt>
                <c:pt idx="392">
                  <c:v>8.3679905</c:v>
                </c:pt>
                <c:pt idx="393">
                  <c:v>9.450203</c:v>
                </c:pt>
                <c:pt idx="394">
                  <c:v>9.450203</c:v>
                </c:pt>
                <c:pt idx="395">
                  <c:v>9.450203</c:v>
                </c:pt>
                <c:pt idx="396">
                  <c:v>10.089474</c:v>
                </c:pt>
                <c:pt idx="397">
                  <c:v>10.089474</c:v>
                </c:pt>
                <c:pt idx="398">
                  <c:v>10.089474</c:v>
                </c:pt>
                <c:pt idx="399">
                  <c:v>9.7135725</c:v>
                </c:pt>
                <c:pt idx="400">
                  <c:v>9.7135725</c:v>
                </c:pt>
                <c:pt idx="401">
                  <c:v>10.314536</c:v>
                </c:pt>
                <c:pt idx="402">
                  <c:v>10.314536</c:v>
                </c:pt>
                <c:pt idx="403">
                  <c:v>10.314536</c:v>
                </c:pt>
                <c:pt idx="404">
                  <c:v>9.457385</c:v>
                </c:pt>
                <c:pt idx="405">
                  <c:v>9.457385</c:v>
                </c:pt>
                <c:pt idx="406">
                  <c:v>9.457385</c:v>
                </c:pt>
                <c:pt idx="407">
                  <c:v>9.742304</c:v>
                </c:pt>
                <c:pt idx="408">
                  <c:v>9.742304</c:v>
                </c:pt>
                <c:pt idx="409">
                  <c:v>9.742304</c:v>
                </c:pt>
                <c:pt idx="410">
                  <c:v>10.185245</c:v>
                </c:pt>
                <c:pt idx="411">
                  <c:v>10.185245</c:v>
                </c:pt>
                <c:pt idx="412">
                  <c:v>10.185245</c:v>
                </c:pt>
                <c:pt idx="413">
                  <c:v>10.431855</c:v>
                </c:pt>
                <c:pt idx="414">
                  <c:v>10.431855</c:v>
                </c:pt>
                <c:pt idx="415">
                  <c:v>10.431855</c:v>
                </c:pt>
                <c:pt idx="416">
                  <c:v>8.877971</c:v>
                </c:pt>
                <c:pt idx="417">
                  <c:v>8.877971</c:v>
                </c:pt>
                <c:pt idx="418">
                  <c:v>8.877971</c:v>
                </c:pt>
                <c:pt idx="419">
                  <c:v>9.445415</c:v>
                </c:pt>
                <c:pt idx="420">
                  <c:v>9.445415</c:v>
                </c:pt>
                <c:pt idx="421">
                  <c:v>9.687236</c:v>
                </c:pt>
                <c:pt idx="422">
                  <c:v>9.687236</c:v>
                </c:pt>
                <c:pt idx="423">
                  <c:v>9.687236</c:v>
                </c:pt>
                <c:pt idx="424">
                  <c:v>9.751882</c:v>
                </c:pt>
                <c:pt idx="425">
                  <c:v>9.751882</c:v>
                </c:pt>
                <c:pt idx="426">
                  <c:v>9.751882</c:v>
                </c:pt>
                <c:pt idx="427">
                  <c:v>9.768641</c:v>
                </c:pt>
                <c:pt idx="428">
                  <c:v>9.768641</c:v>
                </c:pt>
                <c:pt idx="429">
                  <c:v>9.768641</c:v>
                </c:pt>
                <c:pt idx="430">
                  <c:v>9.656111</c:v>
                </c:pt>
                <c:pt idx="431">
                  <c:v>9.656111</c:v>
                </c:pt>
                <c:pt idx="432">
                  <c:v>9.656111</c:v>
                </c:pt>
                <c:pt idx="433">
                  <c:v>9.727939</c:v>
                </c:pt>
                <c:pt idx="434">
                  <c:v>9.727939</c:v>
                </c:pt>
                <c:pt idx="435">
                  <c:v>9.727939</c:v>
                </c:pt>
                <c:pt idx="436">
                  <c:v>9.1628895</c:v>
                </c:pt>
                <c:pt idx="437">
                  <c:v>9.1628895</c:v>
                </c:pt>
                <c:pt idx="438">
                  <c:v>10.558752</c:v>
                </c:pt>
                <c:pt idx="439">
                  <c:v>10.558752</c:v>
                </c:pt>
                <c:pt idx="440">
                  <c:v>10.558752</c:v>
                </c:pt>
                <c:pt idx="441">
                  <c:v>9.059936</c:v>
                </c:pt>
                <c:pt idx="442">
                  <c:v>9.059936</c:v>
                </c:pt>
                <c:pt idx="443">
                  <c:v>9.059936</c:v>
                </c:pt>
                <c:pt idx="444">
                  <c:v>9.462174</c:v>
                </c:pt>
                <c:pt idx="445">
                  <c:v>9.462174</c:v>
                </c:pt>
                <c:pt idx="446">
                  <c:v>9.462174</c:v>
                </c:pt>
                <c:pt idx="447">
                  <c:v>9.742304</c:v>
                </c:pt>
                <c:pt idx="448">
                  <c:v>9.742304</c:v>
                </c:pt>
                <c:pt idx="449">
                  <c:v>9.742304</c:v>
                </c:pt>
                <c:pt idx="450">
                  <c:v>9.653716</c:v>
                </c:pt>
                <c:pt idx="451">
                  <c:v>9.653716</c:v>
                </c:pt>
                <c:pt idx="452">
                  <c:v>9.653716</c:v>
                </c:pt>
                <c:pt idx="453">
                  <c:v>9.921875</c:v>
                </c:pt>
                <c:pt idx="454">
                  <c:v>9.921875</c:v>
                </c:pt>
                <c:pt idx="455">
                  <c:v>10.067925</c:v>
                </c:pt>
                <c:pt idx="456">
                  <c:v>10.067925</c:v>
                </c:pt>
                <c:pt idx="457">
                  <c:v>10.067925</c:v>
                </c:pt>
                <c:pt idx="458">
                  <c:v>9.876384</c:v>
                </c:pt>
                <c:pt idx="459">
                  <c:v>9.876384</c:v>
                </c:pt>
                <c:pt idx="460">
                  <c:v>9.876384</c:v>
                </c:pt>
                <c:pt idx="461">
                  <c:v>9.122187</c:v>
                </c:pt>
                <c:pt idx="462">
                  <c:v>9.122187</c:v>
                </c:pt>
                <c:pt idx="463">
                  <c:v>9.122187</c:v>
                </c:pt>
                <c:pt idx="464">
                  <c:v>9.909904</c:v>
                </c:pt>
                <c:pt idx="465">
                  <c:v>9.909904</c:v>
                </c:pt>
                <c:pt idx="466">
                  <c:v>9.909904</c:v>
                </c:pt>
                <c:pt idx="467">
                  <c:v>9.780613</c:v>
                </c:pt>
                <c:pt idx="468">
                  <c:v>9.780613</c:v>
                </c:pt>
                <c:pt idx="469">
                  <c:v>9.780613</c:v>
                </c:pt>
                <c:pt idx="470">
                  <c:v>8.93304</c:v>
                </c:pt>
                <c:pt idx="471">
                  <c:v>8.93304</c:v>
                </c:pt>
                <c:pt idx="472">
                  <c:v>8.93304</c:v>
                </c:pt>
                <c:pt idx="473">
                  <c:v>9.519637</c:v>
                </c:pt>
                <c:pt idx="474">
                  <c:v>9.519637</c:v>
                </c:pt>
                <c:pt idx="475">
                  <c:v>9.569917</c:v>
                </c:pt>
                <c:pt idx="476">
                  <c:v>9.569917</c:v>
                </c:pt>
                <c:pt idx="477">
                  <c:v>9.569917</c:v>
                </c:pt>
                <c:pt idx="478">
                  <c:v>9.122187</c:v>
                </c:pt>
                <c:pt idx="479">
                  <c:v>9.122187</c:v>
                </c:pt>
                <c:pt idx="480">
                  <c:v>9.122187</c:v>
                </c:pt>
                <c:pt idx="481">
                  <c:v>8.775017</c:v>
                </c:pt>
                <c:pt idx="482">
                  <c:v>8.775017</c:v>
                </c:pt>
                <c:pt idx="483">
                  <c:v>8.775017</c:v>
                </c:pt>
                <c:pt idx="484">
                  <c:v>9.761458</c:v>
                </c:pt>
                <c:pt idx="485">
                  <c:v>9.761458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31D-4994-BA36-A621194574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955944592"/>
        <c:axId val="920016096"/>
      </c:lineChart>
      <c:catAx>
        <c:axId val="955944592"/>
        <c:scaling>
          <c:orientation/>
        </c:scaling>
        <c:delete val="1"/>
        <c:axPos val="b"/>
        <c:numFmt formatCode="General" sourceLinked="1"/>
        <c:majorTickMark val="none"/>
        <c:minorTickMark val="none"/>
        <c:crossAx val="920016096"/>
        <c:auto val="0"/>
        <c:lblAlgn val="ctr"/>
        <c:lblOffset/>
        <c:noMultiLvlLbl val="0"/>
      </c:catAx>
      <c:valAx>
        <c:axId val="920016096"/>
        <c:scaling>
          <c:orientation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p>
            <a:pPr>
              <a:defRPr sz="2000" b="0" i="0" u="none" strike="noStrike" kern="1200" baseline="0" smtId="4294967295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559445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p>
          <a:pPr>
            <a:defRPr sz="2000" b="0" i="0" u="none" strike="noStrike" kern="1200" baseline="0" smtId="4294967295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p>
      <a:pPr>
        <a:defRPr/>
      </a:pPr>
      <a:endParaRPr lang="ko-KR"/>
    </a:p>
  </c:txPr>
  <c:externalData r:id="rId1">
    <c:autoUpdate val="0"/>
  </c:externalData>
</c:chartSpace>
</file>

<file path=ppt/charts/chart6.xml><?xml version="1.0" encoding="utf-8"?>
<c:chartSpace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c="http://schemas.openxmlformats.org/drawingml/20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000"/>
              <a:t>동작 </a:t>
            </a:r>
            <a:r>
              <a:rPr lang="en-US" altLang="ko-KR" sz="2000"/>
              <a:t>3</a:t>
            </a:r>
            <a:r>
              <a:rPr lang="ko-KR" altLang="en-US" sz="2000"/>
              <a:t>번 </a:t>
            </a:r>
            <a:r>
              <a:rPr lang="en-US" altLang="ko-KR" sz="2000"/>
              <a:t>– </a:t>
            </a:r>
            <a:r>
              <a:rPr lang="ko-KR" altLang="en-US" sz="2000"/>
              <a:t>선형 가속도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p>
          <a:pPr>
            <a:defRPr sz="2000" b="0" i="0" u="none" strike="noStrike" kern="1200" spc="0" baseline="0" smtId="4294967295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ineChart>
        <c:grouping/>
        <c:varyColors val="0"/>
        <c:ser>
          <c:idx val="0"/>
          <c:order val="0"/>
          <c:tx>
            <c:v>x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Sheet7!$I$1:$I$487</c:f>
              <c:numCache>
                <c:formatCode>General</c:formatCode>
                <c:ptCount val="487"/>
                <c:pt idx="0">
                  <c:v>0.03384301</c:v>
                </c:pt>
                <c:pt idx="1">
                  <c:v>0.03384301</c:v>
                </c:pt>
                <c:pt idx="2">
                  <c:v>0.03384301</c:v>
                </c:pt>
                <c:pt idx="3">
                  <c:v>0.032945484</c:v>
                </c:pt>
                <c:pt idx="4">
                  <c:v>0.032945484</c:v>
                </c:pt>
                <c:pt idx="5">
                  <c:v>0.032945484</c:v>
                </c:pt>
                <c:pt idx="6">
                  <c:v>-0.093936086</c:v>
                </c:pt>
                <c:pt idx="7">
                  <c:v>-0.093936086</c:v>
                </c:pt>
                <c:pt idx="8">
                  <c:v>-0.093936086</c:v>
                </c:pt>
                <c:pt idx="9">
                  <c:v>-0.093936086</c:v>
                </c:pt>
                <c:pt idx="10">
                  <c:v>-0.38519067</c:v>
                </c:pt>
                <c:pt idx="11">
                  <c:v>-0.38519067</c:v>
                </c:pt>
                <c:pt idx="12">
                  <c:v>-0.38519067</c:v>
                </c:pt>
                <c:pt idx="13">
                  <c:v>1.2567297</c:v>
                </c:pt>
                <c:pt idx="14">
                  <c:v>1.2567297</c:v>
                </c:pt>
                <c:pt idx="15">
                  <c:v>1.2567297</c:v>
                </c:pt>
                <c:pt idx="16">
                  <c:v>1.2567297</c:v>
                </c:pt>
                <c:pt idx="17">
                  <c:v>-0.3641979</c:v>
                </c:pt>
                <c:pt idx="18">
                  <c:v>-0.3641979</c:v>
                </c:pt>
                <c:pt idx="19">
                  <c:v>-0.3641979</c:v>
                </c:pt>
                <c:pt idx="20">
                  <c:v>1.0510107</c:v>
                </c:pt>
                <c:pt idx="21">
                  <c:v>1.0510107</c:v>
                </c:pt>
                <c:pt idx="22">
                  <c:v>1.0510107</c:v>
                </c:pt>
                <c:pt idx="23">
                  <c:v>1.0510107</c:v>
                </c:pt>
                <c:pt idx="24">
                  <c:v>3.5387635</c:v>
                </c:pt>
                <c:pt idx="25">
                  <c:v>3.5387635</c:v>
                </c:pt>
                <c:pt idx="26">
                  <c:v>3.5387635</c:v>
                </c:pt>
                <c:pt idx="27">
                  <c:v>2.070327</c:v>
                </c:pt>
                <c:pt idx="28">
                  <c:v>2.070327</c:v>
                </c:pt>
                <c:pt idx="29">
                  <c:v>2.070327</c:v>
                </c:pt>
                <c:pt idx="30">
                  <c:v>2.070327</c:v>
                </c:pt>
                <c:pt idx="31">
                  <c:v>1.012901</c:v>
                </c:pt>
                <c:pt idx="32">
                  <c:v>1.012901</c:v>
                </c:pt>
                <c:pt idx="33">
                  <c:v>1.012901</c:v>
                </c:pt>
                <c:pt idx="34">
                  <c:v>-0.39382488</c:v>
                </c:pt>
                <c:pt idx="35">
                  <c:v>-0.39382488</c:v>
                </c:pt>
                <c:pt idx="36">
                  <c:v>-0.39382488</c:v>
                </c:pt>
                <c:pt idx="37">
                  <c:v>-0.39382488</c:v>
                </c:pt>
                <c:pt idx="38">
                  <c:v>-1.6231763</c:v>
                </c:pt>
                <c:pt idx="39">
                  <c:v>-1.6231763</c:v>
                </c:pt>
                <c:pt idx="40">
                  <c:v>-1.6231763</c:v>
                </c:pt>
                <c:pt idx="41">
                  <c:v>-0.83442414</c:v>
                </c:pt>
                <c:pt idx="42">
                  <c:v>-0.83442414</c:v>
                </c:pt>
                <c:pt idx="43">
                  <c:v>-0.83442414</c:v>
                </c:pt>
                <c:pt idx="44">
                  <c:v>-0.83442414</c:v>
                </c:pt>
                <c:pt idx="45">
                  <c:v>0.30784142</c:v>
                </c:pt>
                <c:pt idx="46">
                  <c:v>0.30784142</c:v>
                </c:pt>
                <c:pt idx="47">
                  <c:v>0.30784142</c:v>
                </c:pt>
                <c:pt idx="48">
                  <c:v>-1.0347627</c:v>
                </c:pt>
                <c:pt idx="49">
                  <c:v>-1.0347627</c:v>
                </c:pt>
                <c:pt idx="50">
                  <c:v>-1.0347627</c:v>
                </c:pt>
                <c:pt idx="51">
                  <c:v>-1.0347627</c:v>
                </c:pt>
                <c:pt idx="52">
                  <c:v>-0.7457178</c:v>
                </c:pt>
                <c:pt idx="53">
                  <c:v>-0.7457178</c:v>
                </c:pt>
                <c:pt idx="54">
                  <c:v>-0.7457178</c:v>
                </c:pt>
                <c:pt idx="55">
                  <c:v>-1.020497</c:v>
                </c:pt>
                <c:pt idx="56">
                  <c:v>-1.020497</c:v>
                </c:pt>
                <c:pt idx="57">
                  <c:v>-1.020497</c:v>
                </c:pt>
                <c:pt idx="58">
                  <c:v>-1.020497</c:v>
                </c:pt>
                <c:pt idx="59">
                  <c:v>0.8384127</c:v>
                </c:pt>
                <c:pt idx="60">
                  <c:v>0.8384127</c:v>
                </c:pt>
                <c:pt idx="61">
                  <c:v>0.8384127</c:v>
                </c:pt>
                <c:pt idx="62">
                  <c:v>2.039723</c:v>
                </c:pt>
                <c:pt idx="63">
                  <c:v>2.039723</c:v>
                </c:pt>
                <c:pt idx="64">
                  <c:v>2.039723</c:v>
                </c:pt>
                <c:pt idx="65">
                  <c:v>2.039723</c:v>
                </c:pt>
                <c:pt idx="66">
                  <c:v>0.19012913</c:v>
                </c:pt>
                <c:pt idx="67">
                  <c:v>0.19012913</c:v>
                </c:pt>
                <c:pt idx="68">
                  <c:v>0.19012913</c:v>
                </c:pt>
                <c:pt idx="69">
                  <c:v>-0.025098443</c:v>
                </c:pt>
                <c:pt idx="70">
                  <c:v>-0.025098443</c:v>
                </c:pt>
                <c:pt idx="71">
                  <c:v>-0.025098443</c:v>
                </c:pt>
                <c:pt idx="72">
                  <c:v>-0.025098443</c:v>
                </c:pt>
                <c:pt idx="73">
                  <c:v>1.1528939</c:v>
                </c:pt>
                <c:pt idx="74">
                  <c:v>1.1528939</c:v>
                </c:pt>
                <c:pt idx="75">
                  <c:v>1.1528939</c:v>
                </c:pt>
                <c:pt idx="76">
                  <c:v>1.7865918</c:v>
                </c:pt>
                <c:pt idx="77">
                  <c:v>1.7865918</c:v>
                </c:pt>
                <c:pt idx="78">
                  <c:v>1.7865918</c:v>
                </c:pt>
                <c:pt idx="79">
                  <c:v>1.7865918</c:v>
                </c:pt>
                <c:pt idx="80">
                  <c:v>1.4559042</c:v>
                </c:pt>
                <c:pt idx="81">
                  <c:v>1.4559042</c:v>
                </c:pt>
                <c:pt idx="82">
                  <c:v>1.4559042</c:v>
                </c:pt>
                <c:pt idx="83">
                  <c:v>0.6037857</c:v>
                </c:pt>
                <c:pt idx="84">
                  <c:v>0.6037857</c:v>
                </c:pt>
                <c:pt idx="85">
                  <c:v>0.6037857</c:v>
                </c:pt>
                <c:pt idx="86">
                  <c:v>0.6037857</c:v>
                </c:pt>
                <c:pt idx="87">
                  <c:v>0.11990115</c:v>
                </c:pt>
                <c:pt idx="88">
                  <c:v>0.11990115</c:v>
                </c:pt>
                <c:pt idx="89">
                  <c:v>0.11990115</c:v>
                </c:pt>
                <c:pt idx="90">
                  <c:v>3.688041</c:v>
                </c:pt>
                <c:pt idx="91">
                  <c:v>3.688041</c:v>
                </c:pt>
                <c:pt idx="92">
                  <c:v>3.688041</c:v>
                </c:pt>
                <c:pt idx="93">
                  <c:v>3.688041</c:v>
                </c:pt>
                <c:pt idx="94">
                  <c:v>1.3961897</c:v>
                </c:pt>
                <c:pt idx="95">
                  <c:v>1.3961897</c:v>
                </c:pt>
                <c:pt idx="96">
                  <c:v>1.3961897</c:v>
                </c:pt>
                <c:pt idx="97">
                  <c:v>0.7841689</c:v>
                </c:pt>
                <c:pt idx="98">
                  <c:v>0.7841689</c:v>
                </c:pt>
                <c:pt idx="99">
                  <c:v>0.7841689</c:v>
                </c:pt>
                <c:pt idx="100">
                  <c:v>0.7841689</c:v>
                </c:pt>
                <c:pt idx="101">
                  <c:v>-0.7972396</c:v>
                </c:pt>
                <c:pt idx="102">
                  <c:v>-0.7972396</c:v>
                </c:pt>
                <c:pt idx="103">
                  <c:v>-0.7972396</c:v>
                </c:pt>
                <c:pt idx="104">
                  <c:v>-0.41759533</c:v>
                </c:pt>
                <c:pt idx="105">
                  <c:v>-0.41759533</c:v>
                </c:pt>
                <c:pt idx="106">
                  <c:v>-0.41759533</c:v>
                </c:pt>
                <c:pt idx="107">
                  <c:v>-0.41759533</c:v>
                </c:pt>
                <c:pt idx="108">
                  <c:v>-1.5014634</c:v>
                </c:pt>
                <c:pt idx="109">
                  <c:v>-1.5014634</c:v>
                </c:pt>
                <c:pt idx="110">
                  <c:v>-1.5014634</c:v>
                </c:pt>
                <c:pt idx="111">
                  <c:v>0.88081324</c:v>
                </c:pt>
                <c:pt idx="112">
                  <c:v>0.88081324</c:v>
                </c:pt>
                <c:pt idx="113">
                  <c:v>2.4288716</c:v>
                </c:pt>
                <c:pt idx="114">
                  <c:v>2.4288716</c:v>
                </c:pt>
                <c:pt idx="115">
                  <c:v>2.4288716</c:v>
                </c:pt>
                <c:pt idx="116">
                  <c:v>1.1978474</c:v>
                </c:pt>
                <c:pt idx="117">
                  <c:v>1.1978474</c:v>
                </c:pt>
                <c:pt idx="118">
                  <c:v>1.1978474</c:v>
                </c:pt>
                <c:pt idx="119">
                  <c:v>0.7929143</c:v>
                </c:pt>
                <c:pt idx="120">
                  <c:v>0.7929143</c:v>
                </c:pt>
                <c:pt idx="121">
                  <c:v>0.7929143</c:v>
                </c:pt>
                <c:pt idx="122">
                  <c:v>2.0177615</c:v>
                </c:pt>
                <c:pt idx="123">
                  <c:v>2.0177615</c:v>
                </c:pt>
                <c:pt idx="124">
                  <c:v>2.0177615</c:v>
                </c:pt>
                <c:pt idx="125">
                  <c:v>0.95500726</c:v>
                </c:pt>
                <c:pt idx="126">
                  <c:v>0.95500726</c:v>
                </c:pt>
                <c:pt idx="127">
                  <c:v>0.95500726</c:v>
                </c:pt>
                <c:pt idx="128">
                  <c:v>0.85795087</c:v>
                </c:pt>
                <c:pt idx="129">
                  <c:v>0.85795087</c:v>
                </c:pt>
                <c:pt idx="130">
                  <c:v>0.85795087</c:v>
                </c:pt>
                <c:pt idx="131">
                  <c:v>2.1475513</c:v>
                </c:pt>
                <c:pt idx="132">
                  <c:v>2.1475513</c:v>
                </c:pt>
                <c:pt idx="133">
                  <c:v>2.1475513</c:v>
                </c:pt>
                <c:pt idx="134">
                  <c:v>0.9672371</c:v>
                </c:pt>
                <c:pt idx="135">
                  <c:v>0.9672371</c:v>
                </c:pt>
                <c:pt idx="136">
                  <c:v>0.9672371</c:v>
                </c:pt>
                <c:pt idx="137">
                  <c:v>2.0712495</c:v>
                </c:pt>
                <c:pt idx="138">
                  <c:v>2.0712495</c:v>
                </c:pt>
                <c:pt idx="139">
                  <c:v>2.0712495</c:v>
                </c:pt>
                <c:pt idx="140">
                  <c:v>0.29307696</c:v>
                </c:pt>
                <c:pt idx="141">
                  <c:v>0.29307696</c:v>
                </c:pt>
                <c:pt idx="142">
                  <c:v>0.29307696</c:v>
                </c:pt>
                <c:pt idx="143">
                  <c:v>1.0838248</c:v>
                </c:pt>
                <c:pt idx="144">
                  <c:v>1.0838248</c:v>
                </c:pt>
                <c:pt idx="145">
                  <c:v>1.0838248</c:v>
                </c:pt>
                <c:pt idx="146">
                  <c:v>-0.7684078</c:v>
                </c:pt>
                <c:pt idx="147">
                  <c:v>-0.7684078</c:v>
                </c:pt>
                <c:pt idx="148">
                  <c:v>-0.7684078</c:v>
                </c:pt>
                <c:pt idx="149">
                  <c:v>-1.0329798</c:v>
                </c:pt>
                <c:pt idx="150">
                  <c:v>-1.0329798</c:v>
                </c:pt>
                <c:pt idx="151">
                  <c:v>-1.0329798</c:v>
                </c:pt>
                <c:pt idx="152">
                  <c:v>-2.044551</c:v>
                </c:pt>
                <c:pt idx="153">
                  <c:v>-2.044551</c:v>
                </c:pt>
                <c:pt idx="154">
                  <c:v>-2.044551</c:v>
                </c:pt>
                <c:pt idx="155">
                  <c:v>0.062016994</c:v>
                </c:pt>
                <c:pt idx="156">
                  <c:v>0.062016994</c:v>
                </c:pt>
                <c:pt idx="157">
                  <c:v>1.8911444</c:v>
                </c:pt>
                <c:pt idx="158">
                  <c:v>1.8911444</c:v>
                </c:pt>
                <c:pt idx="159">
                  <c:v>1.8911444</c:v>
                </c:pt>
                <c:pt idx="160">
                  <c:v>4.1254253</c:v>
                </c:pt>
                <c:pt idx="161">
                  <c:v>4.1254253</c:v>
                </c:pt>
                <c:pt idx="162">
                  <c:v>4.1254253</c:v>
                </c:pt>
                <c:pt idx="163">
                  <c:v>3.6158354</c:v>
                </c:pt>
                <c:pt idx="164">
                  <c:v>3.6158354</c:v>
                </c:pt>
                <c:pt idx="165">
                  <c:v>3.6158354</c:v>
                </c:pt>
                <c:pt idx="166">
                  <c:v>0.70784235</c:v>
                </c:pt>
                <c:pt idx="167">
                  <c:v>0.70784235</c:v>
                </c:pt>
                <c:pt idx="168">
                  <c:v>0.70784235</c:v>
                </c:pt>
                <c:pt idx="169">
                  <c:v>2.028138</c:v>
                </c:pt>
                <c:pt idx="170">
                  <c:v>2.028138</c:v>
                </c:pt>
                <c:pt idx="171">
                  <c:v>2.028138</c:v>
                </c:pt>
                <c:pt idx="172">
                  <c:v>1.0983617</c:v>
                </c:pt>
                <c:pt idx="173">
                  <c:v>1.0983617</c:v>
                </c:pt>
                <c:pt idx="174">
                  <c:v>1.0983617</c:v>
                </c:pt>
                <c:pt idx="175">
                  <c:v>2.7620354</c:v>
                </c:pt>
                <c:pt idx="176">
                  <c:v>2.7620354</c:v>
                </c:pt>
                <c:pt idx="177">
                  <c:v>2.7620354</c:v>
                </c:pt>
                <c:pt idx="178">
                  <c:v>3.5107622</c:v>
                </c:pt>
                <c:pt idx="179">
                  <c:v>3.5107622</c:v>
                </c:pt>
                <c:pt idx="180">
                  <c:v>3.5107622</c:v>
                </c:pt>
                <c:pt idx="181">
                  <c:v>1.6434042</c:v>
                </c:pt>
                <c:pt idx="182">
                  <c:v>1.6434042</c:v>
                </c:pt>
                <c:pt idx="183">
                  <c:v>1.6434042</c:v>
                </c:pt>
                <c:pt idx="184">
                  <c:v>1.0236406</c:v>
                </c:pt>
                <c:pt idx="185">
                  <c:v>1.0236406</c:v>
                </c:pt>
                <c:pt idx="186">
                  <c:v>1.0236406</c:v>
                </c:pt>
                <c:pt idx="187">
                  <c:v>-1.5233572</c:v>
                </c:pt>
                <c:pt idx="188">
                  <c:v>-1.5233572</c:v>
                </c:pt>
                <c:pt idx="189">
                  <c:v>-1.5233572</c:v>
                </c:pt>
                <c:pt idx="190">
                  <c:v>-0.043331146</c:v>
                </c:pt>
                <c:pt idx="191">
                  <c:v>-0.043331146</c:v>
                </c:pt>
                <c:pt idx="192">
                  <c:v>-0.043331146</c:v>
                </c:pt>
                <c:pt idx="193">
                  <c:v>-1.9709255</c:v>
                </c:pt>
                <c:pt idx="194">
                  <c:v>-1.9709255</c:v>
                </c:pt>
                <c:pt idx="195">
                  <c:v>-1.9709255</c:v>
                </c:pt>
                <c:pt idx="196">
                  <c:v>-1.1382015</c:v>
                </c:pt>
                <c:pt idx="197">
                  <c:v>-1.1382015</c:v>
                </c:pt>
                <c:pt idx="198">
                  <c:v>-1.1382015</c:v>
                </c:pt>
                <c:pt idx="199">
                  <c:v>-1.4996898</c:v>
                </c:pt>
                <c:pt idx="200">
                  <c:v>-1.4996898</c:v>
                </c:pt>
                <c:pt idx="201">
                  <c:v>-1.4996898</c:v>
                </c:pt>
                <c:pt idx="202">
                  <c:v>-1.6647551</c:v>
                </c:pt>
                <c:pt idx="203">
                  <c:v>-1.6647551</c:v>
                </c:pt>
                <c:pt idx="204">
                  <c:v>-1.6647551</c:v>
                </c:pt>
                <c:pt idx="205">
                  <c:v>0.45412153</c:v>
                </c:pt>
                <c:pt idx="206">
                  <c:v>0.45412153</c:v>
                </c:pt>
                <c:pt idx="207">
                  <c:v>0.45412153</c:v>
                </c:pt>
                <c:pt idx="208">
                  <c:v>-0.042074263</c:v>
                </c:pt>
                <c:pt idx="209">
                  <c:v>-0.042074263</c:v>
                </c:pt>
                <c:pt idx="210">
                  <c:v>-0.042074263</c:v>
                </c:pt>
                <c:pt idx="211">
                  <c:v>0.009102579</c:v>
                </c:pt>
                <c:pt idx="212">
                  <c:v>0.009102579</c:v>
                </c:pt>
                <c:pt idx="213">
                  <c:v>0.6544361</c:v>
                </c:pt>
                <c:pt idx="214">
                  <c:v>0.6544361</c:v>
                </c:pt>
                <c:pt idx="215">
                  <c:v>0.6544361</c:v>
                </c:pt>
                <c:pt idx="216">
                  <c:v>0.6544361</c:v>
                </c:pt>
                <c:pt idx="217">
                  <c:v>2.1054974</c:v>
                </c:pt>
                <c:pt idx="218">
                  <c:v>2.1054974</c:v>
                </c:pt>
                <c:pt idx="219">
                  <c:v>1.4823496</c:v>
                </c:pt>
                <c:pt idx="220">
                  <c:v>1.4823496</c:v>
                </c:pt>
                <c:pt idx="221">
                  <c:v>1.4823496</c:v>
                </c:pt>
                <c:pt idx="222">
                  <c:v>1.7931104</c:v>
                </c:pt>
                <c:pt idx="223">
                  <c:v>1.7931104</c:v>
                </c:pt>
                <c:pt idx="224">
                  <c:v>1.7931104</c:v>
                </c:pt>
                <c:pt idx="225">
                  <c:v>1.4726759</c:v>
                </c:pt>
                <c:pt idx="226">
                  <c:v>1.4726759</c:v>
                </c:pt>
                <c:pt idx="227">
                  <c:v>1.4726759</c:v>
                </c:pt>
                <c:pt idx="228">
                  <c:v>1.2655351</c:v>
                </c:pt>
                <c:pt idx="229">
                  <c:v>1.2655351</c:v>
                </c:pt>
                <c:pt idx="230">
                  <c:v>1.2655351</c:v>
                </c:pt>
                <c:pt idx="231">
                  <c:v>0.5268219</c:v>
                </c:pt>
                <c:pt idx="232">
                  <c:v>0.5268219</c:v>
                </c:pt>
                <c:pt idx="233">
                  <c:v>0.5268219</c:v>
                </c:pt>
                <c:pt idx="234">
                  <c:v>0.034962565</c:v>
                </c:pt>
                <c:pt idx="235">
                  <c:v>0.034962565</c:v>
                </c:pt>
                <c:pt idx="236">
                  <c:v>0.034962565</c:v>
                </c:pt>
                <c:pt idx="237">
                  <c:v>0.67220986</c:v>
                </c:pt>
                <c:pt idx="238">
                  <c:v>0.67220986</c:v>
                </c:pt>
                <c:pt idx="239">
                  <c:v>0.67220986</c:v>
                </c:pt>
                <c:pt idx="240">
                  <c:v>-2.2749732</c:v>
                </c:pt>
                <c:pt idx="241">
                  <c:v>-2.2749732</c:v>
                </c:pt>
                <c:pt idx="242">
                  <c:v>-2.2749732</c:v>
                </c:pt>
                <c:pt idx="243">
                  <c:v>0.83630806</c:v>
                </c:pt>
                <c:pt idx="244">
                  <c:v>0.83630806</c:v>
                </c:pt>
                <c:pt idx="245">
                  <c:v>0.83630806</c:v>
                </c:pt>
                <c:pt idx="246">
                  <c:v>-1.4250662</c:v>
                </c:pt>
                <c:pt idx="247">
                  <c:v>-1.4250662</c:v>
                </c:pt>
                <c:pt idx="248">
                  <c:v>-1.4250662</c:v>
                </c:pt>
                <c:pt idx="249">
                  <c:v>-0.78239346</c:v>
                </c:pt>
                <c:pt idx="250">
                  <c:v>-0.78239346</c:v>
                </c:pt>
                <c:pt idx="251">
                  <c:v>-0.78239346</c:v>
                </c:pt>
                <c:pt idx="252">
                  <c:v>0.05793971</c:v>
                </c:pt>
                <c:pt idx="253">
                  <c:v>0.05793971</c:v>
                </c:pt>
                <c:pt idx="254">
                  <c:v>0.05793971</c:v>
                </c:pt>
                <c:pt idx="255">
                  <c:v>0.7071401</c:v>
                </c:pt>
                <c:pt idx="256">
                  <c:v>0.7071401</c:v>
                </c:pt>
                <c:pt idx="257">
                  <c:v>0.7071401</c:v>
                </c:pt>
                <c:pt idx="258">
                  <c:v>0.45325747</c:v>
                </c:pt>
                <c:pt idx="259">
                  <c:v>0.45325747</c:v>
                </c:pt>
                <c:pt idx="260">
                  <c:v>0.45325747</c:v>
                </c:pt>
                <c:pt idx="261">
                  <c:v>1.9045849</c:v>
                </c:pt>
                <c:pt idx="262">
                  <c:v>1.9045849</c:v>
                </c:pt>
                <c:pt idx="263">
                  <c:v>1.9045849</c:v>
                </c:pt>
                <c:pt idx="264">
                  <c:v>1.4983187</c:v>
                </c:pt>
                <c:pt idx="265">
                  <c:v>1.4983187</c:v>
                </c:pt>
                <c:pt idx="266">
                  <c:v>1.3112204</c:v>
                </c:pt>
                <c:pt idx="267">
                  <c:v>1.3112204</c:v>
                </c:pt>
                <c:pt idx="268">
                  <c:v>1.3112204</c:v>
                </c:pt>
                <c:pt idx="269">
                  <c:v>1.4444894</c:v>
                </c:pt>
                <c:pt idx="270">
                  <c:v>1.4444894</c:v>
                </c:pt>
                <c:pt idx="271">
                  <c:v>1.4444894</c:v>
                </c:pt>
                <c:pt idx="272">
                  <c:v>2.3404198</c:v>
                </c:pt>
                <c:pt idx="273">
                  <c:v>2.3404198</c:v>
                </c:pt>
                <c:pt idx="274">
                  <c:v>2.3404198</c:v>
                </c:pt>
                <c:pt idx="275">
                  <c:v>1.2921863</c:v>
                </c:pt>
                <c:pt idx="276">
                  <c:v>1.2921863</c:v>
                </c:pt>
                <c:pt idx="277">
                  <c:v>1.2921863</c:v>
                </c:pt>
                <c:pt idx="278">
                  <c:v>0.24843931</c:v>
                </c:pt>
                <c:pt idx="279">
                  <c:v>0.24843931</c:v>
                </c:pt>
                <c:pt idx="280">
                  <c:v>0.24843931</c:v>
                </c:pt>
                <c:pt idx="281">
                  <c:v>2.2041006</c:v>
                </c:pt>
                <c:pt idx="282">
                  <c:v>2.2041006</c:v>
                </c:pt>
                <c:pt idx="283">
                  <c:v>2.2041006</c:v>
                </c:pt>
                <c:pt idx="284">
                  <c:v>1.1746373</c:v>
                </c:pt>
                <c:pt idx="285">
                  <c:v>1.1746373</c:v>
                </c:pt>
                <c:pt idx="286">
                  <c:v>1.1746373</c:v>
                </c:pt>
                <c:pt idx="287">
                  <c:v>-0.42160904</c:v>
                </c:pt>
                <c:pt idx="288">
                  <c:v>-0.42160904</c:v>
                </c:pt>
                <c:pt idx="289">
                  <c:v>-0.42160904</c:v>
                </c:pt>
                <c:pt idx="290">
                  <c:v>0.14363971</c:v>
                </c:pt>
                <c:pt idx="291">
                  <c:v>0.14363971</c:v>
                </c:pt>
                <c:pt idx="292">
                  <c:v>0.14363971</c:v>
                </c:pt>
                <c:pt idx="293">
                  <c:v>0.40832156</c:v>
                </c:pt>
                <c:pt idx="294">
                  <c:v>0.40832156</c:v>
                </c:pt>
                <c:pt idx="295">
                  <c:v>0.40832156</c:v>
                </c:pt>
                <c:pt idx="296">
                  <c:v>0.18569992</c:v>
                </c:pt>
                <c:pt idx="297">
                  <c:v>0.18569992</c:v>
                </c:pt>
                <c:pt idx="298">
                  <c:v>0.18569992</c:v>
                </c:pt>
                <c:pt idx="299">
                  <c:v>-0.3779847</c:v>
                </c:pt>
                <c:pt idx="300">
                  <c:v>-0.3779847</c:v>
                </c:pt>
                <c:pt idx="301">
                  <c:v>-0.3779847</c:v>
                </c:pt>
                <c:pt idx="302">
                  <c:v>-0.387909</c:v>
                </c:pt>
                <c:pt idx="303">
                  <c:v>-0.387909</c:v>
                </c:pt>
                <c:pt idx="304">
                  <c:v>-0.387909</c:v>
                </c:pt>
                <c:pt idx="305">
                  <c:v>1.7867627</c:v>
                </c:pt>
                <c:pt idx="306">
                  <c:v>1.7867627</c:v>
                </c:pt>
                <c:pt idx="307">
                  <c:v>0.57235324</c:v>
                </c:pt>
                <c:pt idx="308">
                  <c:v>0.57235324</c:v>
                </c:pt>
                <c:pt idx="309">
                  <c:v>0.57235324</c:v>
                </c:pt>
                <c:pt idx="310">
                  <c:v>0.57235324</c:v>
                </c:pt>
                <c:pt idx="311">
                  <c:v>-0.35979062</c:v>
                </c:pt>
                <c:pt idx="312">
                  <c:v>-0.35979062</c:v>
                </c:pt>
                <c:pt idx="313">
                  <c:v>-0.35979062</c:v>
                </c:pt>
                <c:pt idx="314">
                  <c:v>2.720903</c:v>
                </c:pt>
                <c:pt idx="315">
                  <c:v>2.720903</c:v>
                </c:pt>
                <c:pt idx="316">
                  <c:v>0.6848089</c:v>
                </c:pt>
                <c:pt idx="317">
                  <c:v>0.6848089</c:v>
                </c:pt>
                <c:pt idx="318">
                  <c:v>0.6848089</c:v>
                </c:pt>
                <c:pt idx="319">
                  <c:v>2.1048732</c:v>
                </c:pt>
                <c:pt idx="320">
                  <c:v>2.1048732</c:v>
                </c:pt>
                <c:pt idx="321">
                  <c:v>2.1048732</c:v>
                </c:pt>
                <c:pt idx="322">
                  <c:v>2.644493</c:v>
                </c:pt>
                <c:pt idx="323">
                  <c:v>2.644493</c:v>
                </c:pt>
                <c:pt idx="324">
                  <c:v>2.644493</c:v>
                </c:pt>
                <c:pt idx="325">
                  <c:v>2.8913565</c:v>
                </c:pt>
                <c:pt idx="326">
                  <c:v>2.8913565</c:v>
                </c:pt>
                <c:pt idx="327">
                  <c:v>2.8913565</c:v>
                </c:pt>
                <c:pt idx="328">
                  <c:v>3.127813</c:v>
                </c:pt>
                <c:pt idx="329">
                  <c:v>3.127813</c:v>
                </c:pt>
                <c:pt idx="330">
                  <c:v>3.127813</c:v>
                </c:pt>
                <c:pt idx="331">
                  <c:v>0.881145</c:v>
                </c:pt>
                <c:pt idx="332">
                  <c:v>0.881145</c:v>
                </c:pt>
                <c:pt idx="333">
                  <c:v>0.881145</c:v>
                </c:pt>
                <c:pt idx="334">
                  <c:v>3.454957</c:v>
                </c:pt>
                <c:pt idx="335">
                  <c:v>3.454957</c:v>
                </c:pt>
                <c:pt idx="336">
                  <c:v>3.454957</c:v>
                </c:pt>
                <c:pt idx="337">
                  <c:v>0.1284802</c:v>
                </c:pt>
                <c:pt idx="338">
                  <c:v>0.1284802</c:v>
                </c:pt>
                <c:pt idx="339">
                  <c:v>-0.2474395</c:v>
                </c:pt>
                <c:pt idx="340">
                  <c:v>-0.2474395</c:v>
                </c:pt>
                <c:pt idx="341">
                  <c:v>-0.2474395</c:v>
                </c:pt>
                <c:pt idx="342">
                  <c:v>1.4000216</c:v>
                </c:pt>
                <c:pt idx="343">
                  <c:v>1.4000216</c:v>
                </c:pt>
                <c:pt idx="344">
                  <c:v>1.4000216</c:v>
                </c:pt>
                <c:pt idx="345">
                  <c:v>-0.42367113</c:v>
                </c:pt>
                <c:pt idx="346">
                  <c:v>-0.42367113</c:v>
                </c:pt>
                <c:pt idx="347">
                  <c:v>-0.42367113</c:v>
                </c:pt>
                <c:pt idx="348">
                  <c:v>-0.42367113</c:v>
                </c:pt>
                <c:pt idx="349">
                  <c:v>-0.9565664</c:v>
                </c:pt>
                <c:pt idx="350">
                  <c:v>-0.9565664</c:v>
                </c:pt>
                <c:pt idx="351">
                  <c:v>-0.9565664</c:v>
                </c:pt>
                <c:pt idx="352">
                  <c:v>0.7244709</c:v>
                </c:pt>
                <c:pt idx="353">
                  <c:v>0.7244709</c:v>
                </c:pt>
                <c:pt idx="354">
                  <c:v>0.7244709</c:v>
                </c:pt>
                <c:pt idx="355">
                  <c:v>0.40459487</c:v>
                </c:pt>
                <c:pt idx="356">
                  <c:v>0.40459487</c:v>
                </c:pt>
                <c:pt idx="357">
                  <c:v>0.40459487</c:v>
                </c:pt>
                <c:pt idx="358">
                  <c:v>2.4986653</c:v>
                </c:pt>
                <c:pt idx="359">
                  <c:v>2.4986653</c:v>
                </c:pt>
                <c:pt idx="360">
                  <c:v>2.4986653</c:v>
                </c:pt>
                <c:pt idx="361">
                  <c:v>1.2599871</c:v>
                </c:pt>
                <c:pt idx="362">
                  <c:v>1.2599871</c:v>
                </c:pt>
                <c:pt idx="363">
                  <c:v>1.2599871</c:v>
                </c:pt>
                <c:pt idx="364">
                  <c:v>-0.9725379</c:v>
                </c:pt>
                <c:pt idx="365">
                  <c:v>-0.9725379</c:v>
                </c:pt>
                <c:pt idx="366">
                  <c:v>-0.9725379</c:v>
                </c:pt>
                <c:pt idx="367">
                  <c:v>1.6087793</c:v>
                </c:pt>
                <c:pt idx="368">
                  <c:v>1.6087793</c:v>
                </c:pt>
                <c:pt idx="369">
                  <c:v>1.6087793</c:v>
                </c:pt>
                <c:pt idx="370">
                  <c:v>1.6087793</c:v>
                </c:pt>
                <c:pt idx="371">
                  <c:v>2.2413595</c:v>
                </c:pt>
                <c:pt idx="372">
                  <c:v>2.2413595</c:v>
                </c:pt>
                <c:pt idx="373">
                  <c:v>2.2413595</c:v>
                </c:pt>
                <c:pt idx="374">
                  <c:v>2.94887</c:v>
                </c:pt>
                <c:pt idx="375">
                  <c:v>2.94887</c:v>
                </c:pt>
                <c:pt idx="376">
                  <c:v>2.94887</c:v>
                </c:pt>
                <c:pt idx="377">
                  <c:v>1.02003</c:v>
                </c:pt>
                <c:pt idx="378">
                  <c:v>1.02003</c:v>
                </c:pt>
                <c:pt idx="379">
                  <c:v>1.02003</c:v>
                </c:pt>
                <c:pt idx="380">
                  <c:v>1.1045966</c:v>
                </c:pt>
                <c:pt idx="381">
                  <c:v>1.1045966</c:v>
                </c:pt>
                <c:pt idx="382">
                  <c:v>0.9003013</c:v>
                </c:pt>
                <c:pt idx="383">
                  <c:v>0.9003013</c:v>
                </c:pt>
                <c:pt idx="384">
                  <c:v>0.9003013</c:v>
                </c:pt>
                <c:pt idx="385">
                  <c:v>0.315789</c:v>
                </c:pt>
                <c:pt idx="386">
                  <c:v>0.315789</c:v>
                </c:pt>
                <c:pt idx="387">
                  <c:v>0.315789</c:v>
                </c:pt>
                <c:pt idx="388">
                  <c:v>2.0876164</c:v>
                </c:pt>
                <c:pt idx="389">
                  <c:v>2.0876164</c:v>
                </c:pt>
                <c:pt idx="390">
                  <c:v>2.0876164</c:v>
                </c:pt>
                <c:pt idx="391">
                  <c:v>-1.0074627</c:v>
                </c:pt>
                <c:pt idx="392">
                  <c:v>-1.0074627</c:v>
                </c:pt>
                <c:pt idx="393">
                  <c:v>-1.0074627</c:v>
                </c:pt>
                <c:pt idx="394">
                  <c:v>-1.5010993</c:v>
                </c:pt>
                <c:pt idx="395">
                  <c:v>-1.5010993</c:v>
                </c:pt>
                <c:pt idx="396">
                  <c:v>-1.5010993</c:v>
                </c:pt>
                <c:pt idx="397">
                  <c:v>-0.7228657</c:v>
                </c:pt>
                <c:pt idx="398">
                  <c:v>-0.7228657</c:v>
                </c:pt>
                <c:pt idx="399">
                  <c:v>-0.7228657</c:v>
                </c:pt>
                <c:pt idx="400">
                  <c:v>0.43104893</c:v>
                </c:pt>
                <c:pt idx="401">
                  <c:v>0.43104893</c:v>
                </c:pt>
                <c:pt idx="402">
                  <c:v>0.43104893</c:v>
                </c:pt>
                <c:pt idx="403">
                  <c:v>-2.4055843</c:v>
                </c:pt>
                <c:pt idx="404">
                  <c:v>-2.4055843</c:v>
                </c:pt>
                <c:pt idx="405">
                  <c:v>0.44705284</c:v>
                </c:pt>
                <c:pt idx="406">
                  <c:v>0.44705284</c:v>
                </c:pt>
                <c:pt idx="407">
                  <c:v>0.44705284</c:v>
                </c:pt>
                <c:pt idx="408">
                  <c:v>3.328664</c:v>
                </c:pt>
                <c:pt idx="409">
                  <c:v>3.328664</c:v>
                </c:pt>
                <c:pt idx="410">
                  <c:v>3.328664</c:v>
                </c:pt>
                <c:pt idx="411">
                  <c:v>2.3088088</c:v>
                </c:pt>
                <c:pt idx="412">
                  <c:v>2.3088088</c:v>
                </c:pt>
                <c:pt idx="413">
                  <c:v>2.3088088</c:v>
                </c:pt>
                <c:pt idx="414">
                  <c:v>1.3045545</c:v>
                </c:pt>
                <c:pt idx="415">
                  <c:v>1.3045545</c:v>
                </c:pt>
                <c:pt idx="416">
                  <c:v>1.3045545</c:v>
                </c:pt>
                <c:pt idx="417">
                  <c:v>2.1906745</c:v>
                </c:pt>
                <c:pt idx="418">
                  <c:v>2.1906745</c:v>
                </c:pt>
                <c:pt idx="419">
                  <c:v>2.1906745</c:v>
                </c:pt>
                <c:pt idx="420">
                  <c:v>1.5538101</c:v>
                </c:pt>
                <c:pt idx="421">
                  <c:v>1.5538101</c:v>
                </c:pt>
                <c:pt idx="422">
                  <c:v>1.5538101</c:v>
                </c:pt>
                <c:pt idx="423">
                  <c:v>0.773733</c:v>
                </c:pt>
                <c:pt idx="424">
                  <c:v>0.773733</c:v>
                </c:pt>
                <c:pt idx="425">
                  <c:v>0.773733</c:v>
                </c:pt>
                <c:pt idx="426">
                  <c:v>2.5241241</c:v>
                </c:pt>
                <c:pt idx="427">
                  <c:v>2.5241241</c:v>
                </c:pt>
                <c:pt idx="428">
                  <c:v>2.5241241</c:v>
                </c:pt>
                <c:pt idx="429">
                  <c:v>2.2962356</c:v>
                </c:pt>
                <c:pt idx="430">
                  <c:v>2.2962356</c:v>
                </c:pt>
                <c:pt idx="431">
                  <c:v>2.2962356</c:v>
                </c:pt>
                <c:pt idx="432">
                  <c:v>1.1282148</c:v>
                </c:pt>
                <c:pt idx="433">
                  <c:v>1.1282148</c:v>
                </c:pt>
                <c:pt idx="434">
                  <c:v>1.1282148</c:v>
                </c:pt>
                <c:pt idx="435">
                  <c:v>1.338873</c:v>
                </c:pt>
                <c:pt idx="436">
                  <c:v>1.338873</c:v>
                </c:pt>
                <c:pt idx="437">
                  <c:v>1.338873</c:v>
                </c:pt>
                <c:pt idx="438">
                  <c:v>0.45767033</c:v>
                </c:pt>
                <c:pt idx="439">
                  <c:v>0.45767033</c:v>
                </c:pt>
                <c:pt idx="440">
                  <c:v>0.45767033</c:v>
                </c:pt>
                <c:pt idx="441">
                  <c:v>-0.7903799</c:v>
                </c:pt>
                <c:pt idx="442">
                  <c:v>-0.7903799</c:v>
                </c:pt>
                <c:pt idx="443">
                  <c:v>-0.7903799</c:v>
                </c:pt>
                <c:pt idx="444">
                  <c:v>-1.2327484</c:v>
                </c:pt>
                <c:pt idx="445">
                  <c:v>-1.2327484</c:v>
                </c:pt>
                <c:pt idx="446">
                  <c:v>-1.2327484</c:v>
                </c:pt>
                <c:pt idx="447">
                  <c:v>-1.7110959</c:v>
                </c:pt>
                <c:pt idx="448">
                  <c:v>-1.7110959</c:v>
                </c:pt>
                <c:pt idx="449">
                  <c:v>-1.7110959</c:v>
                </c:pt>
                <c:pt idx="450">
                  <c:v>-0.43009162</c:v>
                </c:pt>
                <c:pt idx="451">
                  <c:v>-0.43009162</c:v>
                </c:pt>
                <c:pt idx="452">
                  <c:v>-0.43009162</c:v>
                </c:pt>
                <c:pt idx="453">
                  <c:v>-0.18933213</c:v>
                </c:pt>
                <c:pt idx="454">
                  <c:v>-0.18933213</c:v>
                </c:pt>
                <c:pt idx="455">
                  <c:v>-0.18933213</c:v>
                </c:pt>
                <c:pt idx="456">
                  <c:v>-0.42686462</c:v>
                </c:pt>
                <c:pt idx="457">
                  <c:v>-0.42686462</c:v>
                </c:pt>
                <c:pt idx="458">
                  <c:v>-0.42686462</c:v>
                </c:pt>
                <c:pt idx="459">
                  <c:v>1.0716637</c:v>
                </c:pt>
                <c:pt idx="460">
                  <c:v>1.0716637</c:v>
                </c:pt>
                <c:pt idx="461">
                  <c:v>1.0716637</c:v>
                </c:pt>
                <c:pt idx="462">
                  <c:v>-0.02263847</c:v>
                </c:pt>
                <c:pt idx="463">
                  <c:v>-0.02263847</c:v>
                </c:pt>
                <c:pt idx="464">
                  <c:v>-0.02263847</c:v>
                </c:pt>
                <c:pt idx="465">
                  <c:v>1.293978</c:v>
                </c:pt>
                <c:pt idx="466">
                  <c:v>1.293978</c:v>
                </c:pt>
                <c:pt idx="467">
                  <c:v>1.293978</c:v>
                </c:pt>
                <c:pt idx="468">
                  <c:v>0.88078976</c:v>
                </c:pt>
                <c:pt idx="469">
                  <c:v>0.88078976</c:v>
                </c:pt>
                <c:pt idx="470">
                  <c:v>0.88078976</c:v>
                </c:pt>
                <c:pt idx="471">
                  <c:v>1.8488346</c:v>
                </c:pt>
                <c:pt idx="472">
                  <c:v>1.8488346</c:v>
                </c:pt>
                <c:pt idx="473">
                  <c:v>1.8488346</c:v>
                </c:pt>
                <c:pt idx="474">
                  <c:v>1.8384957</c:v>
                </c:pt>
                <c:pt idx="475">
                  <c:v>1.8384957</c:v>
                </c:pt>
                <c:pt idx="476">
                  <c:v>1.8384957</c:v>
                </c:pt>
                <c:pt idx="477">
                  <c:v>1.2500062</c:v>
                </c:pt>
                <c:pt idx="478">
                  <c:v>1.2500062</c:v>
                </c:pt>
                <c:pt idx="479">
                  <c:v>1.2500062</c:v>
                </c:pt>
                <c:pt idx="480">
                  <c:v>1.8390785</c:v>
                </c:pt>
                <c:pt idx="481">
                  <c:v>1.8390785</c:v>
                </c:pt>
                <c:pt idx="482">
                  <c:v>1.8390785</c:v>
                </c:pt>
                <c:pt idx="483">
                  <c:v>-0.74856937</c:v>
                </c:pt>
                <c:pt idx="484">
                  <c:v>-0.74856937</c:v>
                </c:pt>
                <c:pt idx="485">
                  <c:v>-0.74856937</c:v>
                </c:pt>
                <c:pt idx="486">
                  <c:v>-0.34808815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31B-4637-AB95-009C118F4FFB}"/>
            </c:ext>
          </c:extLst>
        </c:ser>
        <c:ser>
          <c:idx val="1"/>
          <c:order val="1"/>
          <c:tx>
            <c:v>y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Sheet7!$J$1:$J$487</c:f>
              <c:numCache>
                <c:formatCode>General</c:formatCode>
                <c:ptCount val="487"/>
                <c:pt idx="0">
                  <c:v>-0.037487745</c:v>
                </c:pt>
                <c:pt idx="1">
                  <c:v>-0.037487745</c:v>
                </c:pt>
                <c:pt idx="2">
                  <c:v>-0.037487745</c:v>
                </c:pt>
                <c:pt idx="3">
                  <c:v>0.48768485</c:v>
                </c:pt>
                <c:pt idx="4">
                  <c:v>0.48768485</c:v>
                </c:pt>
                <c:pt idx="5">
                  <c:v>0.48768485</c:v>
                </c:pt>
                <c:pt idx="6">
                  <c:v>-0.28241336</c:v>
                </c:pt>
                <c:pt idx="7">
                  <c:v>-0.28241336</c:v>
                </c:pt>
                <c:pt idx="8">
                  <c:v>-0.28241336</c:v>
                </c:pt>
                <c:pt idx="9">
                  <c:v>-0.28241336</c:v>
                </c:pt>
                <c:pt idx="10">
                  <c:v>-0.45944378</c:v>
                </c:pt>
                <c:pt idx="11">
                  <c:v>-0.45944378</c:v>
                </c:pt>
                <c:pt idx="12">
                  <c:v>-0.45944378</c:v>
                </c:pt>
                <c:pt idx="13">
                  <c:v>-0.63475645</c:v>
                </c:pt>
                <c:pt idx="14">
                  <c:v>-0.63475645</c:v>
                </c:pt>
                <c:pt idx="15">
                  <c:v>-0.63475645</c:v>
                </c:pt>
                <c:pt idx="16">
                  <c:v>-0.63475645</c:v>
                </c:pt>
                <c:pt idx="17">
                  <c:v>-1.317086</c:v>
                </c:pt>
                <c:pt idx="18">
                  <c:v>-1.317086</c:v>
                </c:pt>
                <c:pt idx="19">
                  <c:v>-1.317086</c:v>
                </c:pt>
                <c:pt idx="20">
                  <c:v>0.5266051</c:v>
                </c:pt>
                <c:pt idx="21">
                  <c:v>0.5266051</c:v>
                </c:pt>
                <c:pt idx="22">
                  <c:v>0.5266051</c:v>
                </c:pt>
                <c:pt idx="23">
                  <c:v>0.5266051</c:v>
                </c:pt>
                <c:pt idx="24">
                  <c:v>-0.6795503</c:v>
                </c:pt>
                <c:pt idx="25">
                  <c:v>-0.6795503</c:v>
                </c:pt>
                <c:pt idx="26">
                  <c:v>-0.6795503</c:v>
                </c:pt>
                <c:pt idx="27">
                  <c:v>-3.7018301</c:v>
                </c:pt>
                <c:pt idx="28">
                  <c:v>-3.7018301</c:v>
                </c:pt>
                <c:pt idx="29">
                  <c:v>-3.7018301</c:v>
                </c:pt>
                <c:pt idx="30">
                  <c:v>-3.7018301</c:v>
                </c:pt>
                <c:pt idx="31">
                  <c:v>-2.1856616</c:v>
                </c:pt>
                <c:pt idx="32">
                  <c:v>-2.1856616</c:v>
                </c:pt>
                <c:pt idx="33">
                  <c:v>-2.1856616</c:v>
                </c:pt>
                <c:pt idx="34">
                  <c:v>-2.5821097</c:v>
                </c:pt>
                <c:pt idx="35">
                  <c:v>-2.5821097</c:v>
                </c:pt>
                <c:pt idx="36">
                  <c:v>-2.5821097</c:v>
                </c:pt>
                <c:pt idx="37">
                  <c:v>-2.5821097</c:v>
                </c:pt>
                <c:pt idx="38">
                  <c:v>-2.2129836</c:v>
                </c:pt>
                <c:pt idx="39">
                  <c:v>-2.2129836</c:v>
                </c:pt>
                <c:pt idx="40">
                  <c:v>-2.2129836</c:v>
                </c:pt>
                <c:pt idx="41">
                  <c:v>-0.8727389</c:v>
                </c:pt>
                <c:pt idx="42">
                  <c:v>-0.8727389</c:v>
                </c:pt>
                <c:pt idx="43">
                  <c:v>-0.8727389</c:v>
                </c:pt>
                <c:pt idx="44">
                  <c:v>-0.8727389</c:v>
                </c:pt>
                <c:pt idx="45">
                  <c:v>-1.1934271</c:v>
                </c:pt>
                <c:pt idx="46">
                  <c:v>-1.1934271</c:v>
                </c:pt>
                <c:pt idx="47">
                  <c:v>-1.1934271</c:v>
                </c:pt>
                <c:pt idx="48">
                  <c:v>-2.1437454</c:v>
                </c:pt>
                <c:pt idx="49">
                  <c:v>-2.1437454</c:v>
                </c:pt>
                <c:pt idx="50">
                  <c:v>-2.1437454</c:v>
                </c:pt>
                <c:pt idx="51">
                  <c:v>-2.1437454</c:v>
                </c:pt>
                <c:pt idx="52">
                  <c:v>-2.4890094</c:v>
                </c:pt>
                <c:pt idx="53">
                  <c:v>-2.4890094</c:v>
                </c:pt>
                <c:pt idx="54">
                  <c:v>-2.4890094</c:v>
                </c:pt>
                <c:pt idx="55">
                  <c:v>-2.6821048</c:v>
                </c:pt>
                <c:pt idx="56">
                  <c:v>-2.6821048</c:v>
                </c:pt>
                <c:pt idx="57">
                  <c:v>-2.6821048</c:v>
                </c:pt>
                <c:pt idx="58">
                  <c:v>-2.6821048</c:v>
                </c:pt>
                <c:pt idx="59">
                  <c:v>-2.4967844</c:v>
                </c:pt>
                <c:pt idx="60">
                  <c:v>-2.4967844</c:v>
                </c:pt>
                <c:pt idx="61">
                  <c:v>-2.4967844</c:v>
                </c:pt>
                <c:pt idx="62">
                  <c:v>-1.1939149</c:v>
                </c:pt>
                <c:pt idx="63">
                  <c:v>-1.1939149</c:v>
                </c:pt>
                <c:pt idx="64">
                  <c:v>-1.1939149</c:v>
                </c:pt>
                <c:pt idx="65">
                  <c:v>-1.1939149</c:v>
                </c:pt>
                <c:pt idx="66">
                  <c:v>-1.5503436</c:v>
                </c:pt>
                <c:pt idx="67">
                  <c:v>-1.5503436</c:v>
                </c:pt>
                <c:pt idx="68">
                  <c:v>-1.5503436</c:v>
                </c:pt>
                <c:pt idx="69">
                  <c:v>-0.004788637</c:v>
                </c:pt>
                <c:pt idx="70">
                  <c:v>-0.004788637</c:v>
                </c:pt>
                <c:pt idx="71">
                  <c:v>-0.004788637</c:v>
                </c:pt>
                <c:pt idx="72">
                  <c:v>-0.004788637</c:v>
                </c:pt>
                <c:pt idx="73">
                  <c:v>0.04687071</c:v>
                </c:pt>
                <c:pt idx="74">
                  <c:v>0.04687071</c:v>
                </c:pt>
                <c:pt idx="75">
                  <c:v>0.04687071</c:v>
                </c:pt>
                <c:pt idx="76">
                  <c:v>-0.97286457</c:v>
                </c:pt>
                <c:pt idx="77">
                  <c:v>-0.97286457</c:v>
                </c:pt>
                <c:pt idx="78">
                  <c:v>-0.97286457</c:v>
                </c:pt>
                <c:pt idx="79">
                  <c:v>-0.97286457</c:v>
                </c:pt>
                <c:pt idx="80">
                  <c:v>-2.1186302</c:v>
                </c:pt>
                <c:pt idx="81">
                  <c:v>-2.1186302</c:v>
                </c:pt>
                <c:pt idx="82">
                  <c:v>-2.1186302</c:v>
                </c:pt>
                <c:pt idx="83">
                  <c:v>-2.6548252</c:v>
                </c:pt>
                <c:pt idx="84">
                  <c:v>-2.6548252</c:v>
                </c:pt>
                <c:pt idx="85">
                  <c:v>-2.6548252</c:v>
                </c:pt>
                <c:pt idx="86">
                  <c:v>-2.6548252</c:v>
                </c:pt>
                <c:pt idx="87">
                  <c:v>-2.7952256</c:v>
                </c:pt>
                <c:pt idx="88">
                  <c:v>-2.7952256</c:v>
                </c:pt>
                <c:pt idx="89">
                  <c:v>-2.7952256</c:v>
                </c:pt>
                <c:pt idx="90">
                  <c:v>-1.8660201</c:v>
                </c:pt>
                <c:pt idx="91">
                  <c:v>-1.8660201</c:v>
                </c:pt>
                <c:pt idx="92">
                  <c:v>-1.8660201</c:v>
                </c:pt>
                <c:pt idx="93">
                  <c:v>-1.8660201</c:v>
                </c:pt>
                <c:pt idx="94">
                  <c:v>-0.3334651</c:v>
                </c:pt>
                <c:pt idx="95">
                  <c:v>-0.3334651</c:v>
                </c:pt>
                <c:pt idx="96">
                  <c:v>-0.3334651</c:v>
                </c:pt>
                <c:pt idx="97">
                  <c:v>1.1199273</c:v>
                </c:pt>
                <c:pt idx="98">
                  <c:v>1.1199273</c:v>
                </c:pt>
                <c:pt idx="99">
                  <c:v>1.1199273</c:v>
                </c:pt>
                <c:pt idx="100">
                  <c:v>1.1199273</c:v>
                </c:pt>
                <c:pt idx="101">
                  <c:v>-1.3771852</c:v>
                </c:pt>
                <c:pt idx="102">
                  <c:v>-1.3771852</c:v>
                </c:pt>
                <c:pt idx="103">
                  <c:v>-1.3771852</c:v>
                </c:pt>
                <c:pt idx="104">
                  <c:v>-0.8717009</c:v>
                </c:pt>
                <c:pt idx="105">
                  <c:v>-0.8717009</c:v>
                </c:pt>
                <c:pt idx="106">
                  <c:v>-0.8717009</c:v>
                </c:pt>
                <c:pt idx="107">
                  <c:v>-0.8717009</c:v>
                </c:pt>
                <c:pt idx="108">
                  <c:v>-3.162181</c:v>
                </c:pt>
                <c:pt idx="109">
                  <c:v>-3.162181</c:v>
                </c:pt>
                <c:pt idx="110">
                  <c:v>-3.162181</c:v>
                </c:pt>
                <c:pt idx="111">
                  <c:v>-2.1386876</c:v>
                </c:pt>
                <c:pt idx="112">
                  <c:v>-2.1386876</c:v>
                </c:pt>
                <c:pt idx="113">
                  <c:v>-2.349373</c:v>
                </c:pt>
                <c:pt idx="114">
                  <c:v>-2.349373</c:v>
                </c:pt>
                <c:pt idx="115">
                  <c:v>-2.349373</c:v>
                </c:pt>
                <c:pt idx="116">
                  <c:v>-2.677613</c:v>
                </c:pt>
                <c:pt idx="117">
                  <c:v>-2.677613</c:v>
                </c:pt>
                <c:pt idx="118">
                  <c:v>-2.677613</c:v>
                </c:pt>
                <c:pt idx="119">
                  <c:v>-2.0784469</c:v>
                </c:pt>
                <c:pt idx="120">
                  <c:v>-2.0784469</c:v>
                </c:pt>
                <c:pt idx="121">
                  <c:v>-2.0784469</c:v>
                </c:pt>
                <c:pt idx="122">
                  <c:v>-0.96868</c:v>
                </c:pt>
                <c:pt idx="123">
                  <c:v>-0.96868</c:v>
                </c:pt>
                <c:pt idx="124">
                  <c:v>-0.96868</c:v>
                </c:pt>
                <c:pt idx="125">
                  <c:v>0.077875406</c:v>
                </c:pt>
                <c:pt idx="126">
                  <c:v>0.077875406</c:v>
                </c:pt>
                <c:pt idx="127">
                  <c:v>0.077875406</c:v>
                </c:pt>
                <c:pt idx="128">
                  <c:v>-0.07965532</c:v>
                </c:pt>
                <c:pt idx="129">
                  <c:v>-0.07965532</c:v>
                </c:pt>
                <c:pt idx="130">
                  <c:v>-0.07965532</c:v>
                </c:pt>
                <c:pt idx="131">
                  <c:v>-0.50049317</c:v>
                </c:pt>
                <c:pt idx="132">
                  <c:v>-0.50049317</c:v>
                </c:pt>
                <c:pt idx="133">
                  <c:v>-0.50049317</c:v>
                </c:pt>
                <c:pt idx="134">
                  <c:v>-2.0885463</c:v>
                </c:pt>
                <c:pt idx="135">
                  <c:v>-2.0885463</c:v>
                </c:pt>
                <c:pt idx="136">
                  <c:v>-2.0885463</c:v>
                </c:pt>
                <c:pt idx="137">
                  <c:v>-2.4381793</c:v>
                </c:pt>
                <c:pt idx="138">
                  <c:v>-2.4381793</c:v>
                </c:pt>
                <c:pt idx="139">
                  <c:v>-2.4381793</c:v>
                </c:pt>
                <c:pt idx="140">
                  <c:v>-2.2617476</c:v>
                </c:pt>
                <c:pt idx="141">
                  <c:v>-2.2617476</c:v>
                </c:pt>
                <c:pt idx="142">
                  <c:v>-2.2617476</c:v>
                </c:pt>
                <c:pt idx="143">
                  <c:v>-1.0218648</c:v>
                </c:pt>
                <c:pt idx="144">
                  <c:v>-1.0218648</c:v>
                </c:pt>
                <c:pt idx="145">
                  <c:v>-1.0218648</c:v>
                </c:pt>
                <c:pt idx="146">
                  <c:v>-1.1355748</c:v>
                </c:pt>
                <c:pt idx="147">
                  <c:v>-1.1355748</c:v>
                </c:pt>
                <c:pt idx="148">
                  <c:v>-1.1355748</c:v>
                </c:pt>
                <c:pt idx="149">
                  <c:v>-0.62878835</c:v>
                </c:pt>
                <c:pt idx="150">
                  <c:v>-0.62878835</c:v>
                </c:pt>
                <c:pt idx="151">
                  <c:v>-0.62878835</c:v>
                </c:pt>
                <c:pt idx="152">
                  <c:v>-1.8972168</c:v>
                </c:pt>
                <c:pt idx="153">
                  <c:v>-1.8972168</c:v>
                </c:pt>
                <c:pt idx="154">
                  <c:v>-1.8972168</c:v>
                </c:pt>
                <c:pt idx="155">
                  <c:v>-1.8104148</c:v>
                </c:pt>
                <c:pt idx="156">
                  <c:v>-1.8104148</c:v>
                </c:pt>
                <c:pt idx="157">
                  <c:v>-1.856298</c:v>
                </c:pt>
                <c:pt idx="158">
                  <c:v>-1.856298</c:v>
                </c:pt>
                <c:pt idx="159">
                  <c:v>-1.856298</c:v>
                </c:pt>
                <c:pt idx="160">
                  <c:v>-1.6497192</c:v>
                </c:pt>
                <c:pt idx="161">
                  <c:v>-1.6497192</c:v>
                </c:pt>
                <c:pt idx="162">
                  <c:v>-1.6497192</c:v>
                </c:pt>
                <c:pt idx="163">
                  <c:v>-1.4906363</c:v>
                </c:pt>
                <c:pt idx="164">
                  <c:v>-1.4906363</c:v>
                </c:pt>
                <c:pt idx="165">
                  <c:v>-1.4906363</c:v>
                </c:pt>
                <c:pt idx="166">
                  <c:v>-1.8277028</c:v>
                </c:pt>
                <c:pt idx="167">
                  <c:v>-1.8277028</c:v>
                </c:pt>
                <c:pt idx="168">
                  <c:v>-1.8277028</c:v>
                </c:pt>
                <c:pt idx="169">
                  <c:v>-0.20183533</c:v>
                </c:pt>
                <c:pt idx="170">
                  <c:v>-0.20183533</c:v>
                </c:pt>
                <c:pt idx="171">
                  <c:v>-0.20183533</c:v>
                </c:pt>
                <c:pt idx="172">
                  <c:v>-0.13939369</c:v>
                </c:pt>
                <c:pt idx="173">
                  <c:v>-0.13939369</c:v>
                </c:pt>
                <c:pt idx="174">
                  <c:v>-0.13939369</c:v>
                </c:pt>
                <c:pt idx="175">
                  <c:v>-1.1158273</c:v>
                </c:pt>
                <c:pt idx="176">
                  <c:v>-1.1158273</c:v>
                </c:pt>
                <c:pt idx="177">
                  <c:v>-1.1158273</c:v>
                </c:pt>
                <c:pt idx="178">
                  <c:v>-1.5978305</c:v>
                </c:pt>
                <c:pt idx="179">
                  <c:v>-1.5978305</c:v>
                </c:pt>
                <c:pt idx="180">
                  <c:v>-1.5978305</c:v>
                </c:pt>
                <c:pt idx="181">
                  <c:v>-3.2224476</c:v>
                </c:pt>
                <c:pt idx="182">
                  <c:v>-3.2224476</c:v>
                </c:pt>
                <c:pt idx="183">
                  <c:v>-3.2224476</c:v>
                </c:pt>
                <c:pt idx="184">
                  <c:v>-2.090651</c:v>
                </c:pt>
                <c:pt idx="185">
                  <c:v>-2.090651</c:v>
                </c:pt>
                <c:pt idx="186">
                  <c:v>-2.090651</c:v>
                </c:pt>
                <c:pt idx="187">
                  <c:v>-4.060135</c:v>
                </c:pt>
                <c:pt idx="188">
                  <c:v>-4.060135</c:v>
                </c:pt>
                <c:pt idx="189">
                  <c:v>-4.060135</c:v>
                </c:pt>
                <c:pt idx="190">
                  <c:v>-0.7797642</c:v>
                </c:pt>
                <c:pt idx="191">
                  <c:v>-0.7797642</c:v>
                </c:pt>
                <c:pt idx="192">
                  <c:v>-0.7797642</c:v>
                </c:pt>
                <c:pt idx="193">
                  <c:v>-1.4722162</c:v>
                </c:pt>
                <c:pt idx="194">
                  <c:v>-1.4722162</c:v>
                </c:pt>
                <c:pt idx="195">
                  <c:v>-1.4722162</c:v>
                </c:pt>
                <c:pt idx="196">
                  <c:v>-1.2472354</c:v>
                </c:pt>
                <c:pt idx="197">
                  <c:v>-1.2472354</c:v>
                </c:pt>
                <c:pt idx="198">
                  <c:v>-1.2472354</c:v>
                </c:pt>
                <c:pt idx="199">
                  <c:v>-1.7807312</c:v>
                </c:pt>
                <c:pt idx="200">
                  <c:v>-1.7807312</c:v>
                </c:pt>
                <c:pt idx="201">
                  <c:v>-1.7807312</c:v>
                </c:pt>
                <c:pt idx="202">
                  <c:v>-2.6828086</c:v>
                </c:pt>
                <c:pt idx="203">
                  <c:v>-2.6828086</c:v>
                </c:pt>
                <c:pt idx="204">
                  <c:v>-2.6828086</c:v>
                </c:pt>
                <c:pt idx="205">
                  <c:v>-2.969953</c:v>
                </c:pt>
                <c:pt idx="206">
                  <c:v>-2.969953</c:v>
                </c:pt>
                <c:pt idx="207">
                  <c:v>-3.7115557</c:v>
                </c:pt>
                <c:pt idx="208">
                  <c:v>-3.7115557</c:v>
                </c:pt>
                <c:pt idx="209">
                  <c:v>-3.7115557</c:v>
                </c:pt>
                <c:pt idx="210">
                  <c:v>-3.7115557</c:v>
                </c:pt>
                <c:pt idx="211">
                  <c:v>-1.5560327</c:v>
                </c:pt>
                <c:pt idx="212">
                  <c:v>-1.5560327</c:v>
                </c:pt>
                <c:pt idx="213">
                  <c:v>-2.6990976</c:v>
                </c:pt>
                <c:pt idx="214">
                  <c:v>-2.6990976</c:v>
                </c:pt>
                <c:pt idx="215">
                  <c:v>-2.6990976</c:v>
                </c:pt>
                <c:pt idx="216">
                  <c:v>-2.6990976</c:v>
                </c:pt>
                <c:pt idx="217">
                  <c:v>-0.25281155</c:v>
                </c:pt>
                <c:pt idx="218">
                  <c:v>-0.25281155</c:v>
                </c:pt>
                <c:pt idx="219">
                  <c:v>0.25417277</c:v>
                </c:pt>
                <c:pt idx="220">
                  <c:v>0.25417277</c:v>
                </c:pt>
                <c:pt idx="221">
                  <c:v>0.25417277</c:v>
                </c:pt>
                <c:pt idx="222">
                  <c:v>-0.42037812</c:v>
                </c:pt>
                <c:pt idx="223">
                  <c:v>-0.42037812</c:v>
                </c:pt>
                <c:pt idx="224">
                  <c:v>-0.42037812</c:v>
                </c:pt>
                <c:pt idx="225">
                  <c:v>-0.8198461</c:v>
                </c:pt>
                <c:pt idx="226">
                  <c:v>-0.8198461</c:v>
                </c:pt>
                <c:pt idx="227">
                  <c:v>-0.8198461</c:v>
                </c:pt>
                <c:pt idx="228">
                  <c:v>-1.6441048</c:v>
                </c:pt>
                <c:pt idx="229">
                  <c:v>-1.6441048</c:v>
                </c:pt>
                <c:pt idx="230">
                  <c:v>-1.6441048</c:v>
                </c:pt>
                <c:pt idx="231">
                  <c:v>-4.0751605</c:v>
                </c:pt>
                <c:pt idx="232">
                  <c:v>-4.0751605</c:v>
                </c:pt>
                <c:pt idx="233">
                  <c:v>-4.0751605</c:v>
                </c:pt>
                <c:pt idx="234">
                  <c:v>-2.046434</c:v>
                </c:pt>
                <c:pt idx="235">
                  <c:v>-2.046434</c:v>
                </c:pt>
                <c:pt idx="236">
                  <c:v>-2.046434</c:v>
                </c:pt>
                <c:pt idx="237">
                  <c:v>-1.8735646</c:v>
                </c:pt>
                <c:pt idx="238">
                  <c:v>-1.8735646</c:v>
                </c:pt>
                <c:pt idx="239">
                  <c:v>-1.8735646</c:v>
                </c:pt>
                <c:pt idx="240">
                  <c:v>-1.466671</c:v>
                </c:pt>
                <c:pt idx="241">
                  <c:v>-1.466671</c:v>
                </c:pt>
                <c:pt idx="242">
                  <c:v>-1.466671</c:v>
                </c:pt>
                <c:pt idx="243">
                  <c:v>-0.90675247</c:v>
                </c:pt>
                <c:pt idx="244">
                  <c:v>-0.90675247</c:v>
                </c:pt>
                <c:pt idx="245">
                  <c:v>-0.90675247</c:v>
                </c:pt>
                <c:pt idx="246">
                  <c:v>-1.2076488</c:v>
                </c:pt>
                <c:pt idx="247">
                  <c:v>-1.2076488</c:v>
                </c:pt>
                <c:pt idx="248">
                  <c:v>-1.2076488</c:v>
                </c:pt>
                <c:pt idx="249">
                  <c:v>-1.1146518</c:v>
                </c:pt>
                <c:pt idx="250">
                  <c:v>-1.1146518</c:v>
                </c:pt>
                <c:pt idx="251">
                  <c:v>-1.1146518</c:v>
                </c:pt>
                <c:pt idx="252">
                  <c:v>-2.2331882</c:v>
                </c:pt>
                <c:pt idx="253">
                  <c:v>-2.2331882</c:v>
                </c:pt>
                <c:pt idx="254">
                  <c:v>-2.2331882</c:v>
                </c:pt>
                <c:pt idx="255">
                  <c:v>-2.8657293</c:v>
                </c:pt>
                <c:pt idx="256">
                  <c:v>-2.8657293</c:v>
                </c:pt>
                <c:pt idx="257">
                  <c:v>-2.8657293</c:v>
                </c:pt>
                <c:pt idx="258">
                  <c:v>-1.9995103</c:v>
                </c:pt>
                <c:pt idx="259">
                  <c:v>-1.9995103</c:v>
                </c:pt>
                <c:pt idx="260">
                  <c:v>-1.9995103</c:v>
                </c:pt>
                <c:pt idx="261">
                  <c:v>-2.4163396</c:v>
                </c:pt>
                <c:pt idx="262">
                  <c:v>-2.4163396</c:v>
                </c:pt>
                <c:pt idx="263">
                  <c:v>-2.4163396</c:v>
                </c:pt>
                <c:pt idx="264">
                  <c:v>-1.8402185</c:v>
                </c:pt>
                <c:pt idx="265">
                  <c:v>-1.8402185</c:v>
                </c:pt>
                <c:pt idx="266">
                  <c:v>-1.9663168</c:v>
                </c:pt>
                <c:pt idx="267">
                  <c:v>-1.9663168</c:v>
                </c:pt>
                <c:pt idx="268">
                  <c:v>-1.9663168</c:v>
                </c:pt>
                <c:pt idx="269">
                  <c:v>-0.10223895</c:v>
                </c:pt>
                <c:pt idx="270">
                  <c:v>-0.10223895</c:v>
                </c:pt>
                <c:pt idx="271">
                  <c:v>-0.10223895</c:v>
                </c:pt>
                <c:pt idx="272">
                  <c:v>0.05059737</c:v>
                </c:pt>
                <c:pt idx="273">
                  <c:v>0.05059737</c:v>
                </c:pt>
                <c:pt idx="274">
                  <c:v>0.05059737</c:v>
                </c:pt>
                <c:pt idx="275">
                  <c:v>-1.4736373</c:v>
                </c:pt>
                <c:pt idx="276">
                  <c:v>-1.4736373</c:v>
                </c:pt>
                <c:pt idx="277">
                  <c:v>-1.4736373</c:v>
                </c:pt>
                <c:pt idx="278">
                  <c:v>-2.055025</c:v>
                </c:pt>
                <c:pt idx="279">
                  <c:v>-2.055025</c:v>
                </c:pt>
                <c:pt idx="280">
                  <c:v>-2.055025</c:v>
                </c:pt>
                <c:pt idx="281">
                  <c:v>-2.108965</c:v>
                </c:pt>
                <c:pt idx="282">
                  <c:v>-2.108965</c:v>
                </c:pt>
                <c:pt idx="283">
                  <c:v>-2.108965</c:v>
                </c:pt>
                <c:pt idx="284">
                  <c:v>-1.2946948</c:v>
                </c:pt>
                <c:pt idx="285">
                  <c:v>-1.2946948</c:v>
                </c:pt>
                <c:pt idx="286">
                  <c:v>-1.2946948</c:v>
                </c:pt>
                <c:pt idx="287">
                  <c:v>-1.804884</c:v>
                </c:pt>
                <c:pt idx="288">
                  <c:v>-1.804884</c:v>
                </c:pt>
                <c:pt idx="289">
                  <c:v>-1.804884</c:v>
                </c:pt>
                <c:pt idx="290">
                  <c:v>-1.2650827</c:v>
                </c:pt>
                <c:pt idx="291">
                  <c:v>-1.2650827</c:v>
                </c:pt>
                <c:pt idx="292">
                  <c:v>-1.2650827</c:v>
                </c:pt>
                <c:pt idx="293">
                  <c:v>-0.9883171</c:v>
                </c:pt>
                <c:pt idx="294">
                  <c:v>-0.9883171</c:v>
                </c:pt>
                <c:pt idx="295">
                  <c:v>-0.9883171</c:v>
                </c:pt>
                <c:pt idx="296">
                  <c:v>-0.7474567</c:v>
                </c:pt>
                <c:pt idx="297">
                  <c:v>-0.7474567</c:v>
                </c:pt>
                <c:pt idx="298">
                  <c:v>-0.7474567</c:v>
                </c:pt>
                <c:pt idx="299">
                  <c:v>-1.2260406</c:v>
                </c:pt>
                <c:pt idx="300">
                  <c:v>-1.2260406</c:v>
                </c:pt>
                <c:pt idx="301">
                  <c:v>-1.2260406</c:v>
                </c:pt>
                <c:pt idx="302">
                  <c:v>-2.0752</c:v>
                </c:pt>
                <c:pt idx="303">
                  <c:v>-2.0752</c:v>
                </c:pt>
                <c:pt idx="304">
                  <c:v>-2.0752</c:v>
                </c:pt>
                <c:pt idx="305">
                  <c:v>-2.17136</c:v>
                </c:pt>
                <c:pt idx="306">
                  <c:v>-2.17136</c:v>
                </c:pt>
                <c:pt idx="307">
                  <c:v>-3.1661272</c:v>
                </c:pt>
                <c:pt idx="308">
                  <c:v>-3.1661272</c:v>
                </c:pt>
                <c:pt idx="309">
                  <c:v>-3.1661272</c:v>
                </c:pt>
                <c:pt idx="310">
                  <c:v>-3.1661272</c:v>
                </c:pt>
                <c:pt idx="311">
                  <c:v>-1.4026095</c:v>
                </c:pt>
                <c:pt idx="312">
                  <c:v>-1.4026095</c:v>
                </c:pt>
                <c:pt idx="313">
                  <c:v>-1.4026095</c:v>
                </c:pt>
                <c:pt idx="314">
                  <c:v>-0.29433343</c:v>
                </c:pt>
                <c:pt idx="315">
                  <c:v>-0.29433343</c:v>
                </c:pt>
                <c:pt idx="316">
                  <c:v>-1.252181</c:v>
                </c:pt>
                <c:pt idx="317">
                  <c:v>-1.252181</c:v>
                </c:pt>
                <c:pt idx="318">
                  <c:v>-1.252181</c:v>
                </c:pt>
                <c:pt idx="319">
                  <c:v>-0.42915615</c:v>
                </c:pt>
                <c:pt idx="320">
                  <c:v>-0.42915615</c:v>
                </c:pt>
                <c:pt idx="321">
                  <c:v>-0.42915615</c:v>
                </c:pt>
                <c:pt idx="322">
                  <c:v>0.6759388</c:v>
                </c:pt>
                <c:pt idx="323">
                  <c:v>0.6759388</c:v>
                </c:pt>
                <c:pt idx="324">
                  <c:v>0.6759388</c:v>
                </c:pt>
                <c:pt idx="325">
                  <c:v>0.4523638</c:v>
                </c:pt>
                <c:pt idx="326">
                  <c:v>0.4523638</c:v>
                </c:pt>
                <c:pt idx="327">
                  <c:v>0.4523638</c:v>
                </c:pt>
                <c:pt idx="328">
                  <c:v>-0.2932756</c:v>
                </c:pt>
                <c:pt idx="329">
                  <c:v>-0.2932756</c:v>
                </c:pt>
                <c:pt idx="330">
                  <c:v>-0.2932756</c:v>
                </c:pt>
                <c:pt idx="331">
                  <c:v>-3.695202</c:v>
                </c:pt>
                <c:pt idx="332">
                  <c:v>-3.695202</c:v>
                </c:pt>
                <c:pt idx="333">
                  <c:v>-3.695202</c:v>
                </c:pt>
                <c:pt idx="334">
                  <c:v>-2.420545</c:v>
                </c:pt>
                <c:pt idx="335">
                  <c:v>-2.420545</c:v>
                </c:pt>
                <c:pt idx="336">
                  <c:v>-2.420545</c:v>
                </c:pt>
                <c:pt idx="337">
                  <c:v>-1.634378</c:v>
                </c:pt>
                <c:pt idx="338">
                  <c:v>-1.634378</c:v>
                </c:pt>
                <c:pt idx="339">
                  <c:v>-1.6940236</c:v>
                </c:pt>
                <c:pt idx="340">
                  <c:v>-1.6940236</c:v>
                </c:pt>
                <c:pt idx="341">
                  <c:v>-1.6940236</c:v>
                </c:pt>
                <c:pt idx="342">
                  <c:v>-1.059309</c:v>
                </c:pt>
                <c:pt idx="343">
                  <c:v>-1.059309</c:v>
                </c:pt>
                <c:pt idx="344">
                  <c:v>-1.059309</c:v>
                </c:pt>
                <c:pt idx="345">
                  <c:v>-1.0029594</c:v>
                </c:pt>
                <c:pt idx="346">
                  <c:v>-1.0029594</c:v>
                </c:pt>
                <c:pt idx="347">
                  <c:v>-1.0029594</c:v>
                </c:pt>
                <c:pt idx="348">
                  <c:v>-1.0029594</c:v>
                </c:pt>
                <c:pt idx="349">
                  <c:v>-1.5271816</c:v>
                </c:pt>
                <c:pt idx="350">
                  <c:v>-1.5271816</c:v>
                </c:pt>
                <c:pt idx="351">
                  <c:v>-1.5271816</c:v>
                </c:pt>
                <c:pt idx="352">
                  <c:v>-2.911563</c:v>
                </c:pt>
                <c:pt idx="353">
                  <c:v>-2.911563</c:v>
                </c:pt>
                <c:pt idx="354">
                  <c:v>-2.911563</c:v>
                </c:pt>
                <c:pt idx="355">
                  <c:v>-3.360919</c:v>
                </c:pt>
                <c:pt idx="356">
                  <c:v>-3.360919</c:v>
                </c:pt>
                <c:pt idx="357">
                  <c:v>-3.360919</c:v>
                </c:pt>
                <c:pt idx="358">
                  <c:v>-2.5822406</c:v>
                </c:pt>
                <c:pt idx="359">
                  <c:v>-2.5822406</c:v>
                </c:pt>
                <c:pt idx="360">
                  <c:v>-2.5822406</c:v>
                </c:pt>
                <c:pt idx="361">
                  <c:v>-1.31076</c:v>
                </c:pt>
                <c:pt idx="362">
                  <c:v>-1.31076</c:v>
                </c:pt>
                <c:pt idx="363">
                  <c:v>-1.31076</c:v>
                </c:pt>
                <c:pt idx="364">
                  <c:v>-3.2987204</c:v>
                </c:pt>
                <c:pt idx="365">
                  <c:v>-3.2987204</c:v>
                </c:pt>
                <c:pt idx="366">
                  <c:v>-3.2987204</c:v>
                </c:pt>
                <c:pt idx="367">
                  <c:v>-2.4935822</c:v>
                </c:pt>
                <c:pt idx="368">
                  <c:v>-2.4935822</c:v>
                </c:pt>
                <c:pt idx="369">
                  <c:v>-2.4935822</c:v>
                </c:pt>
                <c:pt idx="370">
                  <c:v>-2.4935822</c:v>
                </c:pt>
                <c:pt idx="371">
                  <c:v>0.019510152</c:v>
                </c:pt>
                <c:pt idx="372">
                  <c:v>0.019510152</c:v>
                </c:pt>
                <c:pt idx="373">
                  <c:v>0.019510152</c:v>
                </c:pt>
                <c:pt idx="374">
                  <c:v>-0.28219745</c:v>
                </c:pt>
                <c:pt idx="375">
                  <c:v>-0.28219745</c:v>
                </c:pt>
                <c:pt idx="376">
                  <c:v>-0.28219745</c:v>
                </c:pt>
                <c:pt idx="377">
                  <c:v>-1.5637496</c:v>
                </c:pt>
                <c:pt idx="378">
                  <c:v>-1.5637496</c:v>
                </c:pt>
                <c:pt idx="379">
                  <c:v>-1.5637496</c:v>
                </c:pt>
                <c:pt idx="380">
                  <c:v>-2.0199354</c:v>
                </c:pt>
                <c:pt idx="381">
                  <c:v>-2.0199354</c:v>
                </c:pt>
                <c:pt idx="382">
                  <c:v>-2.5665321</c:v>
                </c:pt>
                <c:pt idx="383">
                  <c:v>-2.5665321</c:v>
                </c:pt>
                <c:pt idx="384">
                  <c:v>-2.5665321</c:v>
                </c:pt>
                <c:pt idx="385">
                  <c:v>-3.096431</c:v>
                </c:pt>
                <c:pt idx="386">
                  <c:v>-3.096431</c:v>
                </c:pt>
                <c:pt idx="387">
                  <c:v>-3.096431</c:v>
                </c:pt>
                <c:pt idx="388">
                  <c:v>-0.5472026</c:v>
                </c:pt>
                <c:pt idx="389">
                  <c:v>-0.5472026</c:v>
                </c:pt>
                <c:pt idx="390">
                  <c:v>-0.5472026</c:v>
                </c:pt>
                <c:pt idx="391">
                  <c:v>-2.017229</c:v>
                </c:pt>
                <c:pt idx="392">
                  <c:v>-2.017229</c:v>
                </c:pt>
                <c:pt idx="393">
                  <c:v>-2.017229</c:v>
                </c:pt>
                <c:pt idx="394">
                  <c:v>-1.2254834</c:v>
                </c:pt>
                <c:pt idx="395">
                  <c:v>-1.2254834</c:v>
                </c:pt>
                <c:pt idx="396">
                  <c:v>-1.2254834</c:v>
                </c:pt>
                <c:pt idx="397">
                  <c:v>-1.1615996</c:v>
                </c:pt>
                <c:pt idx="398">
                  <c:v>-1.1615996</c:v>
                </c:pt>
                <c:pt idx="399">
                  <c:v>-1.1615996</c:v>
                </c:pt>
                <c:pt idx="400">
                  <c:v>-0.21722096</c:v>
                </c:pt>
                <c:pt idx="401">
                  <c:v>-0.21722096</c:v>
                </c:pt>
                <c:pt idx="402">
                  <c:v>-0.21722096</c:v>
                </c:pt>
                <c:pt idx="403">
                  <c:v>-2.9590998</c:v>
                </c:pt>
                <c:pt idx="404">
                  <c:v>-2.9590998</c:v>
                </c:pt>
                <c:pt idx="405">
                  <c:v>-2.9672253</c:v>
                </c:pt>
                <c:pt idx="406">
                  <c:v>-2.9672253</c:v>
                </c:pt>
                <c:pt idx="407">
                  <c:v>-2.9672253</c:v>
                </c:pt>
                <c:pt idx="408">
                  <c:v>-1.3443837</c:v>
                </c:pt>
                <c:pt idx="409">
                  <c:v>-1.3443837</c:v>
                </c:pt>
                <c:pt idx="410">
                  <c:v>-1.3443837</c:v>
                </c:pt>
                <c:pt idx="411">
                  <c:v>-0.8189046</c:v>
                </c:pt>
                <c:pt idx="412">
                  <c:v>-0.8189046</c:v>
                </c:pt>
                <c:pt idx="413">
                  <c:v>-0.8189046</c:v>
                </c:pt>
                <c:pt idx="414">
                  <c:v>-0.020947158</c:v>
                </c:pt>
                <c:pt idx="415">
                  <c:v>-0.020947158</c:v>
                </c:pt>
                <c:pt idx="416">
                  <c:v>-0.020947158</c:v>
                </c:pt>
                <c:pt idx="417">
                  <c:v>-1.0163413</c:v>
                </c:pt>
                <c:pt idx="418">
                  <c:v>-1.0163413</c:v>
                </c:pt>
                <c:pt idx="419">
                  <c:v>-1.0163413</c:v>
                </c:pt>
                <c:pt idx="420">
                  <c:v>0.19475365</c:v>
                </c:pt>
                <c:pt idx="421">
                  <c:v>0.19475365</c:v>
                </c:pt>
                <c:pt idx="422">
                  <c:v>0.19475365</c:v>
                </c:pt>
                <c:pt idx="423">
                  <c:v>-0.2510604</c:v>
                </c:pt>
                <c:pt idx="424">
                  <c:v>-0.2510604</c:v>
                </c:pt>
                <c:pt idx="425">
                  <c:v>-0.2510604</c:v>
                </c:pt>
                <c:pt idx="426">
                  <c:v>-0.5834634</c:v>
                </c:pt>
                <c:pt idx="427">
                  <c:v>-0.5834634</c:v>
                </c:pt>
                <c:pt idx="428">
                  <c:v>-0.5834634</c:v>
                </c:pt>
                <c:pt idx="429">
                  <c:v>-2.360229</c:v>
                </c:pt>
                <c:pt idx="430">
                  <c:v>-2.360229</c:v>
                </c:pt>
                <c:pt idx="431">
                  <c:v>-2.360229</c:v>
                </c:pt>
                <c:pt idx="432">
                  <c:v>-2.2754927</c:v>
                </c:pt>
                <c:pt idx="433">
                  <c:v>-2.2754927</c:v>
                </c:pt>
                <c:pt idx="434">
                  <c:v>-2.2754927</c:v>
                </c:pt>
                <c:pt idx="435">
                  <c:v>-2.4420753</c:v>
                </c:pt>
                <c:pt idx="436">
                  <c:v>-2.4420753</c:v>
                </c:pt>
                <c:pt idx="437">
                  <c:v>-2.4420753</c:v>
                </c:pt>
                <c:pt idx="438">
                  <c:v>-2.667173</c:v>
                </c:pt>
                <c:pt idx="439">
                  <c:v>-2.667173</c:v>
                </c:pt>
                <c:pt idx="440">
                  <c:v>-2.667173</c:v>
                </c:pt>
                <c:pt idx="441">
                  <c:v>-1.8813337</c:v>
                </c:pt>
                <c:pt idx="442">
                  <c:v>-1.8813337</c:v>
                </c:pt>
                <c:pt idx="443">
                  <c:v>-1.8813337</c:v>
                </c:pt>
                <c:pt idx="444">
                  <c:v>-2.0746832</c:v>
                </c:pt>
                <c:pt idx="445">
                  <c:v>-2.0746832</c:v>
                </c:pt>
                <c:pt idx="446">
                  <c:v>-2.0746832</c:v>
                </c:pt>
                <c:pt idx="447">
                  <c:v>-1.2000113</c:v>
                </c:pt>
                <c:pt idx="448">
                  <c:v>-1.2000113</c:v>
                </c:pt>
                <c:pt idx="449">
                  <c:v>-1.2000113</c:v>
                </c:pt>
                <c:pt idx="450">
                  <c:v>-1.1662432</c:v>
                </c:pt>
                <c:pt idx="451">
                  <c:v>-1.1662432</c:v>
                </c:pt>
                <c:pt idx="452">
                  <c:v>-1.1662432</c:v>
                </c:pt>
                <c:pt idx="453">
                  <c:v>-1.9250708</c:v>
                </c:pt>
                <c:pt idx="454">
                  <c:v>-1.9250708</c:v>
                </c:pt>
                <c:pt idx="455">
                  <c:v>-1.9250708</c:v>
                </c:pt>
                <c:pt idx="456">
                  <c:v>-2.371601</c:v>
                </c:pt>
                <c:pt idx="457">
                  <c:v>-2.371601</c:v>
                </c:pt>
                <c:pt idx="458">
                  <c:v>-2.371601</c:v>
                </c:pt>
                <c:pt idx="459">
                  <c:v>-3.2362795</c:v>
                </c:pt>
                <c:pt idx="460">
                  <c:v>-3.2362795</c:v>
                </c:pt>
                <c:pt idx="461">
                  <c:v>-3.2362795</c:v>
                </c:pt>
                <c:pt idx="462">
                  <c:v>-2.9460883</c:v>
                </c:pt>
                <c:pt idx="463">
                  <c:v>-2.9460883</c:v>
                </c:pt>
                <c:pt idx="464">
                  <c:v>-2.9460883</c:v>
                </c:pt>
                <c:pt idx="465">
                  <c:v>-1.7154531</c:v>
                </c:pt>
                <c:pt idx="466">
                  <c:v>-1.7154531</c:v>
                </c:pt>
                <c:pt idx="467">
                  <c:v>-1.7154531</c:v>
                </c:pt>
                <c:pt idx="468">
                  <c:v>-0.80703443</c:v>
                </c:pt>
                <c:pt idx="469">
                  <c:v>-0.80703443</c:v>
                </c:pt>
                <c:pt idx="470">
                  <c:v>-0.80703443</c:v>
                </c:pt>
                <c:pt idx="471">
                  <c:v>0.5748813</c:v>
                </c:pt>
                <c:pt idx="472">
                  <c:v>0.5748813</c:v>
                </c:pt>
                <c:pt idx="473">
                  <c:v>0.5748813</c:v>
                </c:pt>
                <c:pt idx="474">
                  <c:v>0.72424024</c:v>
                </c:pt>
                <c:pt idx="475">
                  <c:v>0.72424024</c:v>
                </c:pt>
                <c:pt idx="476">
                  <c:v>0.72424024</c:v>
                </c:pt>
                <c:pt idx="477">
                  <c:v>-0.32839125</c:v>
                </c:pt>
                <c:pt idx="478">
                  <c:v>-0.32839125</c:v>
                </c:pt>
                <c:pt idx="479">
                  <c:v>-0.32839125</c:v>
                </c:pt>
                <c:pt idx="480">
                  <c:v>0.32937026</c:v>
                </c:pt>
                <c:pt idx="481">
                  <c:v>0.32937026</c:v>
                </c:pt>
                <c:pt idx="482">
                  <c:v>0.32937026</c:v>
                </c:pt>
                <c:pt idx="483">
                  <c:v>-0.3291487</c:v>
                </c:pt>
                <c:pt idx="484">
                  <c:v>-0.3291487</c:v>
                </c:pt>
                <c:pt idx="485">
                  <c:v>-0.3291487</c:v>
                </c:pt>
                <c:pt idx="486">
                  <c:v>-0.14425558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31B-4637-AB95-009C118F4FFB}"/>
            </c:ext>
          </c:extLst>
        </c:ser>
        <c:ser>
          <c:idx val="2"/>
          <c:order val="2"/>
          <c:tx>
            <c:v>z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Sheet7!$K$1:$K$487</c:f>
              <c:numCache>
                <c:formatCode>General</c:formatCode>
                <c:ptCount val="487"/>
                <c:pt idx="0">
                  <c:v>-0.14923096</c:v>
                </c:pt>
                <c:pt idx="1">
                  <c:v>-0.14923096</c:v>
                </c:pt>
                <c:pt idx="2">
                  <c:v>-0.14923096</c:v>
                </c:pt>
                <c:pt idx="3">
                  <c:v>-1.3369465</c:v>
                </c:pt>
                <c:pt idx="4">
                  <c:v>-1.3369465</c:v>
                </c:pt>
                <c:pt idx="5">
                  <c:v>-1.3369465</c:v>
                </c:pt>
                <c:pt idx="6">
                  <c:v>0.75913143</c:v>
                </c:pt>
                <c:pt idx="7">
                  <c:v>0.75913143</c:v>
                </c:pt>
                <c:pt idx="8">
                  <c:v>0.75913143</c:v>
                </c:pt>
                <c:pt idx="9">
                  <c:v>0.75913143</c:v>
                </c:pt>
                <c:pt idx="10">
                  <c:v>0.287364</c:v>
                </c:pt>
                <c:pt idx="11">
                  <c:v>0.287364</c:v>
                </c:pt>
                <c:pt idx="12">
                  <c:v>0.287364</c:v>
                </c:pt>
                <c:pt idx="13">
                  <c:v>1.58006</c:v>
                </c:pt>
                <c:pt idx="14">
                  <c:v>1.58006</c:v>
                </c:pt>
                <c:pt idx="15">
                  <c:v>1.58006</c:v>
                </c:pt>
                <c:pt idx="16">
                  <c:v>1.58006</c:v>
                </c:pt>
                <c:pt idx="17">
                  <c:v>1.7218771</c:v>
                </c:pt>
                <c:pt idx="18">
                  <c:v>1.7218771</c:v>
                </c:pt>
                <c:pt idx="19">
                  <c:v>1.7218771</c:v>
                </c:pt>
                <c:pt idx="20">
                  <c:v>-0.21411133</c:v>
                </c:pt>
                <c:pt idx="21">
                  <c:v>-0.21411133</c:v>
                </c:pt>
                <c:pt idx="22">
                  <c:v>-0.21411133</c:v>
                </c:pt>
                <c:pt idx="23">
                  <c:v>-0.21411133</c:v>
                </c:pt>
                <c:pt idx="24">
                  <c:v>0.49795628</c:v>
                </c:pt>
                <c:pt idx="25">
                  <c:v>0.49795628</c:v>
                </c:pt>
                <c:pt idx="26">
                  <c:v>0.49795628</c:v>
                </c:pt>
                <c:pt idx="27">
                  <c:v>0.70697594</c:v>
                </c:pt>
                <c:pt idx="28">
                  <c:v>0.70697594</c:v>
                </c:pt>
                <c:pt idx="29">
                  <c:v>0.70697594</c:v>
                </c:pt>
                <c:pt idx="30">
                  <c:v>0.70697594</c:v>
                </c:pt>
                <c:pt idx="31">
                  <c:v>-0.26964188</c:v>
                </c:pt>
                <c:pt idx="32">
                  <c:v>-0.26964188</c:v>
                </c:pt>
                <c:pt idx="33">
                  <c:v>-0.26964188</c:v>
                </c:pt>
                <c:pt idx="34">
                  <c:v>-0.03311062</c:v>
                </c:pt>
                <c:pt idx="35">
                  <c:v>-0.03311062</c:v>
                </c:pt>
                <c:pt idx="36">
                  <c:v>-0.03311062</c:v>
                </c:pt>
                <c:pt idx="37">
                  <c:v>-0.03311062</c:v>
                </c:pt>
                <c:pt idx="38">
                  <c:v>0.7533636</c:v>
                </c:pt>
                <c:pt idx="39">
                  <c:v>0.7533636</c:v>
                </c:pt>
                <c:pt idx="40">
                  <c:v>0.7533636</c:v>
                </c:pt>
                <c:pt idx="41">
                  <c:v>-0.08191776</c:v>
                </c:pt>
                <c:pt idx="42">
                  <c:v>-0.08191776</c:v>
                </c:pt>
                <c:pt idx="43">
                  <c:v>-0.08191776</c:v>
                </c:pt>
                <c:pt idx="44">
                  <c:v>-0.08191776</c:v>
                </c:pt>
                <c:pt idx="45">
                  <c:v>0.38017368</c:v>
                </c:pt>
                <c:pt idx="46">
                  <c:v>0.38017368</c:v>
                </c:pt>
                <c:pt idx="47">
                  <c:v>0.38017368</c:v>
                </c:pt>
                <c:pt idx="48">
                  <c:v>-0.25774956</c:v>
                </c:pt>
                <c:pt idx="49">
                  <c:v>-0.25774956</c:v>
                </c:pt>
                <c:pt idx="50">
                  <c:v>-0.25774956</c:v>
                </c:pt>
                <c:pt idx="51">
                  <c:v>-0.25774956</c:v>
                </c:pt>
                <c:pt idx="52">
                  <c:v>-0.19940948</c:v>
                </c:pt>
                <c:pt idx="53">
                  <c:v>-0.19940948</c:v>
                </c:pt>
                <c:pt idx="54">
                  <c:v>-0.19940948</c:v>
                </c:pt>
                <c:pt idx="55">
                  <c:v>-1.269022</c:v>
                </c:pt>
                <c:pt idx="56">
                  <c:v>-1.269022</c:v>
                </c:pt>
                <c:pt idx="57">
                  <c:v>-1.269022</c:v>
                </c:pt>
                <c:pt idx="58">
                  <c:v>-1.269022</c:v>
                </c:pt>
                <c:pt idx="59">
                  <c:v>-0.9985819</c:v>
                </c:pt>
                <c:pt idx="60">
                  <c:v>-0.9985819</c:v>
                </c:pt>
                <c:pt idx="61">
                  <c:v>-0.9985819</c:v>
                </c:pt>
                <c:pt idx="62">
                  <c:v>0.8974323</c:v>
                </c:pt>
                <c:pt idx="63">
                  <c:v>0.8974323</c:v>
                </c:pt>
                <c:pt idx="64">
                  <c:v>0.8974323</c:v>
                </c:pt>
                <c:pt idx="65">
                  <c:v>0.8974323</c:v>
                </c:pt>
                <c:pt idx="66">
                  <c:v>0.068564415</c:v>
                </c:pt>
                <c:pt idx="67">
                  <c:v>0.068564415</c:v>
                </c:pt>
                <c:pt idx="68">
                  <c:v>0.068564415</c:v>
                </c:pt>
                <c:pt idx="69">
                  <c:v>0.22255516</c:v>
                </c:pt>
                <c:pt idx="70">
                  <c:v>0.22255516</c:v>
                </c:pt>
                <c:pt idx="71">
                  <c:v>0.22255516</c:v>
                </c:pt>
                <c:pt idx="72">
                  <c:v>0.22255516</c:v>
                </c:pt>
                <c:pt idx="73" formatCode="0.00E+00">
                  <c:v>-0.00031852722</c:v>
                </c:pt>
                <c:pt idx="74" formatCode="0.00E+00">
                  <c:v>-0.00031852722</c:v>
                </c:pt>
                <c:pt idx="75" formatCode="0.00E+00">
                  <c:v>-0.00031852722</c:v>
                </c:pt>
                <c:pt idx="76">
                  <c:v>-0.36986256</c:v>
                </c:pt>
                <c:pt idx="77">
                  <c:v>-0.36986256</c:v>
                </c:pt>
                <c:pt idx="78">
                  <c:v>-0.36986256</c:v>
                </c:pt>
                <c:pt idx="79">
                  <c:v>-0.36986256</c:v>
                </c:pt>
                <c:pt idx="80">
                  <c:v>0.103951454</c:v>
                </c:pt>
                <c:pt idx="81">
                  <c:v>0.103951454</c:v>
                </c:pt>
                <c:pt idx="82">
                  <c:v>0.103951454</c:v>
                </c:pt>
                <c:pt idx="83">
                  <c:v>-0.041018486</c:v>
                </c:pt>
                <c:pt idx="84">
                  <c:v>-0.041018486</c:v>
                </c:pt>
                <c:pt idx="85">
                  <c:v>-0.041018486</c:v>
                </c:pt>
                <c:pt idx="86">
                  <c:v>-0.041018486</c:v>
                </c:pt>
                <c:pt idx="87">
                  <c:v>-0.017579079</c:v>
                </c:pt>
                <c:pt idx="88">
                  <c:v>-0.017579079</c:v>
                </c:pt>
                <c:pt idx="89">
                  <c:v>-0.017579079</c:v>
                </c:pt>
                <c:pt idx="90">
                  <c:v>0.026895523</c:v>
                </c:pt>
                <c:pt idx="91">
                  <c:v>0.026895523</c:v>
                </c:pt>
                <c:pt idx="92">
                  <c:v>0.026895523</c:v>
                </c:pt>
                <c:pt idx="93">
                  <c:v>0.026895523</c:v>
                </c:pt>
                <c:pt idx="94">
                  <c:v>-0.5641327</c:v>
                </c:pt>
                <c:pt idx="95">
                  <c:v>-0.5641327</c:v>
                </c:pt>
                <c:pt idx="96">
                  <c:v>-0.5641327</c:v>
                </c:pt>
                <c:pt idx="97">
                  <c:v>-1.6869335</c:v>
                </c:pt>
                <c:pt idx="98">
                  <c:v>-1.6869335</c:v>
                </c:pt>
                <c:pt idx="99">
                  <c:v>-1.6869335</c:v>
                </c:pt>
                <c:pt idx="100">
                  <c:v>-1.6869335</c:v>
                </c:pt>
                <c:pt idx="101">
                  <c:v>2.275054</c:v>
                </c:pt>
                <c:pt idx="102">
                  <c:v>2.275054</c:v>
                </c:pt>
                <c:pt idx="103">
                  <c:v>2.275054</c:v>
                </c:pt>
                <c:pt idx="104">
                  <c:v>0.12159824</c:v>
                </c:pt>
                <c:pt idx="105">
                  <c:v>0.12159824</c:v>
                </c:pt>
                <c:pt idx="106">
                  <c:v>0.12159824</c:v>
                </c:pt>
                <c:pt idx="107">
                  <c:v>0.12159824</c:v>
                </c:pt>
                <c:pt idx="108">
                  <c:v>0.76065636</c:v>
                </c:pt>
                <c:pt idx="109">
                  <c:v>0.76065636</c:v>
                </c:pt>
                <c:pt idx="110">
                  <c:v>0.76065636</c:v>
                </c:pt>
                <c:pt idx="111">
                  <c:v>0.020583153</c:v>
                </c:pt>
                <c:pt idx="112">
                  <c:v>0.020583153</c:v>
                </c:pt>
                <c:pt idx="113">
                  <c:v>1.7411909</c:v>
                </c:pt>
                <c:pt idx="114">
                  <c:v>1.7411909</c:v>
                </c:pt>
                <c:pt idx="115">
                  <c:v>1.7411909</c:v>
                </c:pt>
                <c:pt idx="116">
                  <c:v>-0.18548965</c:v>
                </c:pt>
                <c:pt idx="117">
                  <c:v>-0.18548965</c:v>
                </c:pt>
                <c:pt idx="118">
                  <c:v>-0.18548965</c:v>
                </c:pt>
                <c:pt idx="119">
                  <c:v>-0.19545269</c:v>
                </c:pt>
                <c:pt idx="120">
                  <c:v>-0.19545269</c:v>
                </c:pt>
                <c:pt idx="121">
                  <c:v>-0.19545269</c:v>
                </c:pt>
                <c:pt idx="122">
                  <c:v>-0.0050992966</c:v>
                </c:pt>
                <c:pt idx="123">
                  <c:v>-0.0050992966</c:v>
                </c:pt>
                <c:pt idx="124">
                  <c:v>-0.0050992966</c:v>
                </c:pt>
                <c:pt idx="125">
                  <c:v>-0.39994144</c:v>
                </c:pt>
                <c:pt idx="126">
                  <c:v>-0.39994144</c:v>
                </c:pt>
                <c:pt idx="127">
                  <c:v>-0.39994144</c:v>
                </c:pt>
                <c:pt idx="128">
                  <c:v>-0.06880379</c:v>
                </c:pt>
                <c:pt idx="129">
                  <c:v>-0.06880379</c:v>
                </c:pt>
                <c:pt idx="130">
                  <c:v>-0.06880379</c:v>
                </c:pt>
                <c:pt idx="131">
                  <c:v>0.559433</c:v>
                </c:pt>
                <c:pt idx="132">
                  <c:v>0.559433</c:v>
                </c:pt>
                <c:pt idx="133">
                  <c:v>0.559433</c:v>
                </c:pt>
                <c:pt idx="134">
                  <c:v>-0.13886166</c:v>
                </c:pt>
                <c:pt idx="135">
                  <c:v>-0.13886166</c:v>
                </c:pt>
                <c:pt idx="136">
                  <c:v>-0.13886166</c:v>
                </c:pt>
                <c:pt idx="137">
                  <c:v>0.060372353</c:v>
                </c:pt>
                <c:pt idx="138">
                  <c:v>0.060372353</c:v>
                </c:pt>
                <c:pt idx="139">
                  <c:v>0.060372353</c:v>
                </c:pt>
                <c:pt idx="140">
                  <c:v>0.59777164</c:v>
                </c:pt>
                <c:pt idx="141">
                  <c:v>0.59777164</c:v>
                </c:pt>
                <c:pt idx="142">
                  <c:v>0.59777164</c:v>
                </c:pt>
                <c:pt idx="143">
                  <c:v>-0.14854813</c:v>
                </c:pt>
                <c:pt idx="144">
                  <c:v>-0.14854813</c:v>
                </c:pt>
                <c:pt idx="145">
                  <c:v>-0.14854813</c:v>
                </c:pt>
                <c:pt idx="146">
                  <c:v>-0.5516796</c:v>
                </c:pt>
                <c:pt idx="147">
                  <c:v>-0.5516796</c:v>
                </c:pt>
                <c:pt idx="148">
                  <c:v>-0.5516796</c:v>
                </c:pt>
                <c:pt idx="149">
                  <c:v>-0.6190491</c:v>
                </c:pt>
                <c:pt idx="150">
                  <c:v>-0.6190491</c:v>
                </c:pt>
                <c:pt idx="151">
                  <c:v>-0.6190491</c:v>
                </c:pt>
                <c:pt idx="152">
                  <c:v>0.70474243</c:v>
                </c:pt>
                <c:pt idx="153">
                  <c:v>0.70474243</c:v>
                </c:pt>
                <c:pt idx="154">
                  <c:v>0.70474243</c:v>
                </c:pt>
                <c:pt idx="155">
                  <c:v>0.18098068</c:v>
                </c:pt>
                <c:pt idx="156">
                  <c:v>0.18098068</c:v>
                </c:pt>
                <c:pt idx="157">
                  <c:v>-0.16682625</c:v>
                </c:pt>
                <c:pt idx="158">
                  <c:v>-0.16682625</c:v>
                </c:pt>
                <c:pt idx="159">
                  <c:v>-0.16682625</c:v>
                </c:pt>
                <c:pt idx="160">
                  <c:v>1.8420782</c:v>
                </c:pt>
                <c:pt idx="161">
                  <c:v>1.8420782</c:v>
                </c:pt>
                <c:pt idx="162">
                  <c:v>1.8420782</c:v>
                </c:pt>
                <c:pt idx="163">
                  <c:v>1.8896656</c:v>
                </c:pt>
                <c:pt idx="164">
                  <c:v>1.8896656</c:v>
                </c:pt>
                <c:pt idx="165">
                  <c:v>1.8896656</c:v>
                </c:pt>
                <c:pt idx="166">
                  <c:v>0.52192974</c:v>
                </c:pt>
                <c:pt idx="167">
                  <c:v>0.52192974</c:v>
                </c:pt>
                <c:pt idx="168">
                  <c:v>0.52192974</c:v>
                </c:pt>
                <c:pt idx="169">
                  <c:v>0.036343575</c:v>
                </c:pt>
                <c:pt idx="170">
                  <c:v>0.036343575</c:v>
                </c:pt>
                <c:pt idx="171">
                  <c:v>0.036343575</c:v>
                </c:pt>
                <c:pt idx="172">
                  <c:v>-0.15465641</c:v>
                </c:pt>
                <c:pt idx="173">
                  <c:v>-0.15465641</c:v>
                </c:pt>
                <c:pt idx="174">
                  <c:v>-0.15465641</c:v>
                </c:pt>
                <c:pt idx="175">
                  <c:v>-0.90477943</c:v>
                </c:pt>
                <c:pt idx="176">
                  <c:v>-0.90477943</c:v>
                </c:pt>
                <c:pt idx="177">
                  <c:v>-0.90477943</c:v>
                </c:pt>
                <c:pt idx="178">
                  <c:v>-0.86102104</c:v>
                </c:pt>
                <c:pt idx="179">
                  <c:v>-0.86102104</c:v>
                </c:pt>
                <c:pt idx="180">
                  <c:v>-0.86102104</c:v>
                </c:pt>
                <c:pt idx="181">
                  <c:v>0.12809658</c:v>
                </c:pt>
                <c:pt idx="182">
                  <c:v>0.12809658</c:v>
                </c:pt>
                <c:pt idx="183">
                  <c:v>0.12809658</c:v>
                </c:pt>
                <c:pt idx="184">
                  <c:v>-1.3423061</c:v>
                </c:pt>
                <c:pt idx="185">
                  <c:v>-1.3423061</c:v>
                </c:pt>
                <c:pt idx="186">
                  <c:v>-1.3423061</c:v>
                </c:pt>
                <c:pt idx="187">
                  <c:v>2.107091</c:v>
                </c:pt>
                <c:pt idx="188">
                  <c:v>2.107091</c:v>
                </c:pt>
                <c:pt idx="189">
                  <c:v>2.107091</c:v>
                </c:pt>
                <c:pt idx="190">
                  <c:v>-0.48246384</c:v>
                </c:pt>
                <c:pt idx="191">
                  <c:v>-0.48246384</c:v>
                </c:pt>
                <c:pt idx="192">
                  <c:v>-0.48246384</c:v>
                </c:pt>
                <c:pt idx="193">
                  <c:v>0.333642</c:v>
                </c:pt>
                <c:pt idx="194">
                  <c:v>0.333642</c:v>
                </c:pt>
                <c:pt idx="195">
                  <c:v>0.333642</c:v>
                </c:pt>
                <c:pt idx="196">
                  <c:v>0.24317646</c:v>
                </c:pt>
                <c:pt idx="197">
                  <c:v>0.24317646</c:v>
                </c:pt>
                <c:pt idx="198">
                  <c:v>0.24317646</c:v>
                </c:pt>
                <c:pt idx="199">
                  <c:v>0.6937666</c:v>
                </c:pt>
                <c:pt idx="200">
                  <c:v>0.6937666</c:v>
                </c:pt>
                <c:pt idx="201">
                  <c:v>0.6937666</c:v>
                </c:pt>
                <c:pt idx="202">
                  <c:v>0.7786598</c:v>
                </c:pt>
                <c:pt idx="203">
                  <c:v>0.7786598</c:v>
                </c:pt>
                <c:pt idx="204">
                  <c:v>0.7786598</c:v>
                </c:pt>
                <c:pt idx="205">
                  <c:v>1.3797579</c:v>
                </c:pt>
                <c:pt idx="206">
                  <c:v>1.3797579</c:v>
                </c:pt>
                <c:pt idx="207">
                  <c:v>1.4535484</c:v>
                </c:pt>
                <c:pt idx="208">
                  <c:v>1.4535484</c:v>
                </c:pt>
                <c:pt idx="209">
                  <c:v>1.4535484</c:v>
                </c:pt>
                <c:pt idx="210">
                  <c:v>1.4535484</c:v>
                </c:pt>
                <c:pt idx="211">
                  <c:v>-0.8891525</c:v>
                </c:pt>
                <c:pt idx="212">
                  <c:v>-0.8891525</c:v>
                </c:pt>
                <c:pt idx="213">
                  <c:v>-0.5845213</c:v>
                </c:pt>
                <c:pt idx="214">
                  <c:v>-0.5845213</c:v>
                </c:pt>
                <c:pt idx="215">
                  <c:v>-0.5845213</c:v>
                </c:pt>
                <c:pt idx="216">
                  <c:v>-0.5845213</c:v>
                </c:pt>
                <c:pt idx="217">
                  <c:v>-0.6076441</c:v>
                </c:pt>
                <c:pt idx="218">
                  <c:v>-0.6076441</c:v>
                </c:pt>
                <c:pt idx="219">
                  <c:v>0.8937044</c:v>
                </c:pt>
                <c:pt idx="220">
                  <c:v>0.8937044</c:v>
                </c:pt>
                <c:pt idx="221">
                  <c:v>0.8937044</c:v>
                </c:pt>
                <c:pt idx="222">
                  <c:v>0.28147888</c:v>
                </c:pt>
                <c:pt idx="223">
                  <c:v>0.28147888</c:v>
                </c:pt>
                <c:pt idx="224">
                  <c:v>0.28147888</c:v>
                </c:pt>
                <c:pt idx="225">
                  <c:v>0.6422491</c:v>
                </c:pt>
                <c:pt idx="226">
                  <c:v>0.6422491</c:v>
                </c:pt>
                <c:pt idx="227">
                  <c:v>0.6422491</c:v>
                </c:pt>
                <c:pt idx="228">
                  <c:v>0.510025</c:v>
                </c:pt>
                <c:pt idx="229">
                  <c:v>0.510025</c:v>
                </c:pt>
                <c:pt idx="230">
                  <c:v>0.510025</c:v>
                </c:pt>
                <c:pt idx="231">
                  <c:v>1.1166925</c:v>
                </c:pt>
                <c:pt idx="232">
                  <c:v>1.1166925</c:v>
                </c:pt>
                <c:pt idx="233">
                  <c:v>1.1166925</c:v>
                </c:pt>
                <c:pt idx="234">
                  <c:v>1.1194468</c:v>
                </c:pt>
                <c:pt idx="235">
                  <c:v>1.1194468</c:v>
                </c:pt>
                <c:pt idx="236">
                  <c:v>1.1194468</c:v>
                </c:pt>
                <c:pt idx="237">
                  <c:v>1.133151</c:v>
                </c:pt>
                <c:pt idx="238">
                  <c:v>1.133151</c:v>
                </c:pt>
                <c:pt idx="239">
                  <c:v>1.133151</c:v>
                </c:pt>
                <c:pt idx="240">
                  <c:v>0.02809143</c:v>
                </c:pt>
                <c:pt idx="241">
                  <c:v>0.02809143</c:v>
                </c:pt>
                <c:pt idx="242">
                  <c:v>0.02809143</c:v>
                </c:pt>
                <c:pt idx="243">
                  <c:v>-0.18873978</c:v>
                </c:pt>
                <c:pt idx="244">
                  <c:v>-0.18873978</c:v>
                </c:pt>
                <c:pt idx="245">
                  <c:v>-0.18873978</c:v>
                </c:pt>
                <c:pt idx="246">
                  <c:v>0.14781857</c:v>
                </c:pt>
                <c:pt idx="247">
                  <c:v>0.14781857</c:v>
                </c:pt>
                <c:pt idx="248">
                  <c:v>0.14781857</c:v>
                </c:pt>
                <c:pt idx="249">
                  <c:v>0.3816557</c:v>
                </c:pt>
                <c:pt idx="250">
                  <c:v>0.3816557</c:v>
                </c:pt>
                <c:pt idx="251">
                  <c:v>0.3816557</c:v>
                </c:pt>
                <c:pt idx="252">
                  <c:v>0.5780773</c:v>
                </c:pt>
                <c:pt idx="253">
                  <c:v>0.5780773</c:v>
                </c:pt>
                <c:pt idx="254">
                  <c:v>0.5780773</c:v>
                </c:pt>
                <c:pt idx="255">
                  <c:v>0.08027172</c:v>
                </c:pt>
                <c:pt idx="256">
                  <c:v>0.08027172</c:v>
                </c:pt>
                <c:pt idx="257">
                  <c:v>0.08027172</c:v>
                </c:pt>
                <c:pt idx="258">
                  <c:v>-0.70072174</c:v>
                </c:pt>
                <c:pt idx="259">
                  <c:v>-0.70072174</c:v>
                </c:pt>
                <c:pt idx="260">
                  <c:v>-0.70072174</c:v>
                </c:pt>
                <c:pt idx="261">
                  <c:v>-0.05623722</c:v>
                </c:pt>
                <c:pt idx="262">
                  <c:v>-0.05623722</c:v>
                </c:pt>
                <c:pt idx="263">
                  <c:v>-0.05623722</c:v>
                </c:pt>
                <c:pt idx="264">
                  <c:v>-0.012814522</c:v>
                </c:pt>
                <c:pt idx="265">
                  <c:v>-0.012814522</c:v>
                </c:pt>
                <c:pt idx="266">
                  <c:v>0.0034685135</c:v>
                </c:pt>
                <c:pt idx="267">
                  <c:v>0.0034685135</c:v>
                </c:pt>
                <c:pt idx="268">
                  <c:v>0.0034685135</c:v>
                </c:pt>
                <c:pt idx="269">
                  <c:v>-0.49063683</c:v>
                </c:pt>
                <c:pt idx="270">
                  <c:v>-0.49063683</c:v>
                </c:pt>
                <c:pt idx="271">
                  <c:v>-0.49063683</c:v>
                </c:pt>
                <c:pt idx="272">
                  <c:v>-0.17891788</c:v>
                </c:pt>
                <c:pt idx="273">
                  <c:v>-0.17891788</c:v>
                </c:pt>
                <c:pt idx="274">
                  <c:v>-0.17891788</c:v>
                </c:pt>
                <c:pt idx="275">
                  <c:v>1.0584879</c:v>
                </c:pt>
                <c:pt idx="276">
                  <c:v>1.0584879</c:v>
                </c:pt>
                <c:pt idx="277">
                  <c:v>1.0584879</c:v>
                </c:pt>
                <c:pt idx="278">
                  <c:v>-0.16798878</c:v>
                </c:pt>
                <c:pt idx="279">
                  <c:v>-0.16798878</c:v>
                </c:pt>
                <c:pt idx="280">
                  <c:v>-0.16798878</c:v>
                </c:pt>
                <c:pt idx="281">
                  <c:v>-0.29751396</c:v>
                </c:pt>
                <c:pt idx="282">
                  <c:v>-0.29751396</c:v>
                </c:pt>
                <c:pt idx="283">
                  <c:v>-0.29751396</c:v>
                </c:pt>
                <c:pt idx="284">
                  <c:v>-0.615901</c:v>
                </c:pt>
                <c:pt idx="285">
                  <c:v>-0.615901</c:v>
                </c:pt>
                <c:pt idx="286">
                  <c:v>-0.615901</c:v>
                </c:pt>
                <c:pt idx="287">
                  <c:v>-0.47173786</c:v>
                </c:pt>
                <c:pt idx="288">
                  <c:v>-0.47173786</c:v>
                </c:pt>
                <c:pt idx="289">
                  <c:v>-0.47173786</c:v>
                </c:pt>
                <c:pt idx="290">
                  <c:v>0.15695095</c:v>
                </c:pt>
                <c:pt idx="291">
                  <c:v>0.15695095</c:v>
                </c:pt>
                <c:pt idx="292">
                  <c:v>0.15695095</c:v>
                </c:pt>
                <c:pt idx="293">
                  <c:v>-0.14016438</c:v>
                </c:pt>
                <c:pt idx="294">
                  <c:v>-0.14016438</c:v>
                </c:pt>
                <c:pt idx="295">
                  <c:v>-0.14016438</c:v>
                </c:pt>
                <c:pt idx="296">
                  <c:v>-0.16479015</c:v>
                </c:pt>
                <c:pt idx="297">
                  <c:v>-0.16479015</c:v>
                </c:pt>
                <c:pt idx="298">
                  <c:v>-0.16479015</c:v>
                </c:pt>
                <c:pt idx="299">
                  <c:v>0.6952925</c:v>
                </c:pt>
                <c:pt idx="300">
                  <c:v>0.6952925</c:v>
                </c:pt>
                <c:pt idx="301">
                  <c:v>0.6952925</c:v>
                </c:pt>
                <c:pt idx="302">
                  <c:v>0.13602924</c:v>
                </c:pt>
                <c:pt idx="303">
                  <c:v>0.13602924</c:v>
                </c:pt>
                <c:pt idx="304">
                  <c:v>0.13602924</c:v>
                </c:pt>
                <c:pt idx="305">
                  <c:v>0.6512909</c:v>
                </c:pt>
                <c:pt idx="306">
                  <c:v>0.6512909</c:v>
                </c:pt>
                <c:pt idx="307">
                  <c:v>-0.49028206</c:v>
                </c:pt>
                <c:pt idx="308">
                  <c:v>-0.49028206</c:v>
                </c:pt>
                <c:pt idx="309">
                  <c:v>-0.49028206</c:v>
                </c:pt>
                <c:pt idx="310">
                  <c:v>-0.49028206</c:v>
                </c:pt>
                <c:pt idx="311">
                  <c:v>-0.9172344</c:v>
                </c:pt>
                <c:pt idx="312">
                  <c:v>-0.9172344</c:v>
                </c:pt>
                <c:pt idx="313">
                  <c:v>-0.9172344</c:v>
                </c:pt>
                <c:pt idx="314">
                  <c:v>0.1225996</c:v>
                </c:pt>
                <c:pt idx="315">
                  <c:v>0.1225996</c:v>
                </c:pt>
                <c:pt idx="316">
                  <c:v>-0.24661922</c:v>
                </c:pt>
                <c:pt idx="317">
                  <c:v>-0.24661922</c:v>
                </c:pt>
                <c:pt idx="318">
                  <c:v>-0.24661922</c:v>
                </c:pt>
                <c:pt idx="319">
                  <c:v>0.1890173</c:v>
                </c:pt>
                <c:pt idx="320">
                  <c:v>0.1890173</c:v>
                </c:pt>
                <c:pt idx="321">
                  <c:v>0.1890173</c:v>
                </c:pt>
                <c:pt idx="322">
                  <c:v>0.43590927</c:v>
                </c:pt>
                <c:pt idx="323">
                  <c:v>0.43590927</c:v>
                </c:pt>
                <c:pt idx="324">
                  <c:v>0.43590927</c:v>
                </c:pt>
                <c:pt idx="325">
                  <c:v>0.4333048</c:v>
                </c:pt>
                <c:pt idx="326">
                  <c:v>0.4333048</c:v>
                </c:pt>
                <c:pt idx="327">
                  <c:v>0.4333048</c:v>
                </c:pt>
                <c:pt idx="328">
                  <c:v>0.15170002</c:v>
                </c:pt>
                <c:pt idx="329">
                  <c:v>0.15170002</c:v>
                </c:pt>
                <c:pt idx="330">
                  <c:v>0.15170002</c:v>
                </c:pt>
                <c:pt idx="331">
                  <c:v>-0.6902256</c:v>
                </c:pt>
                <c:pt idx="332">
                  <c:v>-0.6902256</c:v>
                </c:pt>
                <c:pt idx="333">
                  <c:v>-0.6902256</c:v>
                </c:pt>
                <c:pt idx="334">
                  <c:v>0.59061813</c:v>
                </c:pt>
                <c:pt idx="335">
                  <c:v>0.59061813</c:v>
                </c:pt>
                <c:pt idx="336">
                  <c:v>0.59061813</c:v>
                </c:pt>
                <c:pt idx="337">
                  <c:v>-0.52863884</c:v>
                </c:pt>
                <c:pt idx="338">
                  <c:v>-0.52863884</c:v>
                </c:pt>
                <c:pt idx="339">
                  <c:v>-0.1568222</c:v>
                </c:pt>
                <c:pt idx="340">
                  <c:v>-0.1568222</c:v>
                </c:pt>
                <c:pt idx="341">
                  <c:v>-0.1568222</c:v>
                </c:pt>
                <c:pt idx="342">
                  <c:v>0.42732716</c:v>
                </c:pt>
                <c:pt idx="343">
                  <c:v>0.42732716</c:v>
                </c:pt>
                <c:pt idx="344">
                  <c:v>0.42732716</c:v>
                </c:pt>
                <c:pt idx="345">
                  <c:v>-0.047636032</c:v>
                </c:pt>
                <c:pt idx="346">
                  <c:v>-0.047636032</c:v>
                </c:pt>
                <c:pt idx="347">
                  <c:v>-0.047636032</c:v>
                </c:pt>
                <c:pt idx="348">
                  <c:v>-0.047636032</c:v>
                </c:pt>
                <c:pt idx="349">
                  <c:v>0.058124542</c:v>
                </c:pt>
                <c:pt idx="350">
                  <c:v>0.058124542</c:v>
                </c:pt>
                <c:pt idx="351">
                  <c:v>0.058124542</c:v>
                </c:pt>
                <c:pt idx="352">
                  <c:v>-0.095225334</c:v>
                </c:pt>
                <c:pt idx="353">
                  <c:v>-0.095225334</c:v>
                </c:pt>
                <c:pt idx="354">
                  <c:v>-0.095225334</c:v>
                </c:pt>
                <c:pt idx="355">
                  <c:v>-0.050024986</c:v>
                </c:pt>
                <c:pt idx="356">
                  <c:v>-0.050024986</c:v>
                </c:pt>
                <c:pt idx="357">
                  <c:v>-0.050024986</c:v>
                </c:pt>
                <c:pt idx="358">
                  <c:v>0.63645744</c:v>
                </c:pt>
                <c:pt idx="359">
                  <c:v>0.63645744</c:v>
                </c:pt>
                <c:pt idx="360">
                  <c:v>0.63645744</c:v>
                </c:pt>
                <c:pt idx="361">
                  <c:v>-0.15664768</c:v>
                </c:pt>
                <c:pt idx="362">
                  <c:v>-0.15664768</c:v>
                </c:pt>
                <c:pt idx="363">
                  <c:v>-0.15664768</c:v>
                </c:pt>
                <c:pt idx="364">
                  <c:v>-1.3070726</c:v>
                </c:pt>
                <c:pt idx="365">
                  <c:v>-1.3070726</c:v>
                </c:pt>
                <c:pt idx="366">
                  <c:v>-1.3070726</c:v>
                </c:pt>
                <c:pt idx="367">
                  <c:v>0.21302986</c:v>
                </c:pt>
                <c:pt idx="368">
                  <c:v>0.21302986</c:v>
                </c:pt>
                <c:pt idx="369">
                  <c:v>0.21302986</c:v>
                </c:pt>
                <c:pt idx="370">
                  <c:v>0.21302986</c:v>
                </c:pt>
                <c:pt idx="371">
                  <c:v>0.15213585</c:v>
                </c:pt>
                <c:pt idx="372">
                  <c:v>0.15213585</c:v>
                </c:pt>
                <c:pt idx="373">
                  <c:v>0.15213585</c:v>
                </c:pt>
                <c:pt idx="374">
                  <c:v>0.27029133</c:v>
                </c:pt>
                <c:pt idx="375">
                  <c:v>0.27029133</c:v>
                </c:pt>
                <c:pt idx="376">
                  <c:v>0.27029133</c:v>
                </c:pt>
                <c:pt idx="377">
                  <c:v>0.6196251</c:v>
                </c:pt>
                <c:pt idx="378">
                  <c:v>0.6196251</c:v>
                </c:pt>
                <c:pt idx="379">
                  <c:v>0.6196251</c:v>
                </c:pt>
                <c:pt idx="380">
                  <c:v>0.30358982</c:v>
                </c:pt>
                <c:pt idx="381">
                  <c:v>0.30358982</c:v>
                </c:pt>
                <c:pt idx="382">
                  <c:v>-0.134161</c:v>
                </c:pt>
                <c:pt idx="383">
                  <c:v>-0.134161</c:v>
                </c:pt>
                <c:pt idx="384">
                  <c:v>-0.134161</c:v>
                </c:pt>
                <c:pt idx="385">
                  <c:v>0.004220009</c:v>
                </c:pt>
                <c:pt idx="386">
                  <c:v>0.004220009</c:v>
                </c:pt>
                <c:pt idx="387">
                  <c:v>0.004220009</c:v>
                </c:pt>
                <c:pt idx="388">
                  <c:v>0.32115936</c:v>
                </c:pt>
                <c:pt idx="389">
                  <c:v>0.32115936</c:v>
                </c:pt>
                <c:pt idx="390">
                  <c:v>0.32115936</c:v>
                </c:pt>
                <c:pt idx="391">
                  <c:v>0.5521698</c:v>
                </c:pt>
                <c:pt idx="392">
                  <c:v>0.5521698</c:v>
                </c:pt>
                <c:pt idx="393">
                  <c:v>0.5521698</c:v>
                </c:pt>
                <c:pt idx="394">
                  <c:v>0.38753796</c:v>
                </c:pt>
                <c:pt idx="395">
                  <c:v>0.38753796</c:v>
                </c:pt>
                <c:pt idx="396">
                  <c:v>0.38753796</c:v>
                </c:pt>
                <c:pt idx="397">
                  <c:v>-0.27764893</c:v>
                </c:pt>
                <c:pt idx="398">
                  <c:v>-0.27764893</c:v>
                </c:pt>
                <c:pt idx="399">
                  <c:v>-0.27764893</c:v>
                </c:pt>
                <c:pt idx="400">
                  <c:v>0.32681084</c:v>
                </c:pt>
                <c:pt idx="401">
                  <c:v>0.32681084</c:v>
                </c:pt>
                <c:pt idx="402">
                  <c:v>0.32681084</c:v>
                </c:pt>
                <c:pt idx="403">
                  <c:v>0.3847723</c:v>
                </c:pt>
                <c:pt idx="404">
                  <c:v>0.3847723</c:v>
                </c:pt>
                <c:pt idx="405">
                  <c:v>-0.09471989</c:v>
                </c:pt>
                <c:pt idx="406">
                  <c:v>-0.09471989</c:v>
                </c:pt>
                <c:pt idx="407">
                  <c:v>-0.09471989</c:v>
                </c:pt>
                <c:pt idx="408">
                  <c:v>1.8597746</c:v>
                </c:pt>
                <c:pt idx="409">
                  <c:v>1.8597746</c:v>
                </c:pt>
                <c:pt idx="410">
                  <c:v>1.8597746</c:v>
                </c:pt>
                <c:pt idx="411">
                  <c:v>-0.8532982</c:v>
                </c:pt>
                <c:pt idx="412">
                  <c:v>-0.8532982</c:v>
                </c:pt>
                <c:pt idx="413">
                  <c:v>-0.8532982</c:v>
                </c:pt>
                <c:pt idx="414">
                  <c:v>-0.9410925</c:v>
                </c:pt>
                <c:pt idx="415">
                  <c:v>-0.9410925</c:v>
                </c:pt>
                <c:pt idx="416">
                  <c:v>-0.9410925</c:v>
                </c:pt>
                <c:pt idx="417">
                  <c:v>0.8172922</c:v>
                </c:pt>
                <c:pt idx="418">
                  <c:v>0.8172922</c:v>
                </c:pt>
                <c:pt idx="419">
                  <c:v>0.8172922</c:v>
                </c:pt>
                <c:pt idx="420">
                  <c:v>-0.27549362</c:v>
                </c:pt>
                <c:pt idx="421">
                  <c:v>-0.27549362</c:v>
                </c:pt>
                <c:pt idx="422">
                  <c:v>-0.27549362</c:v>
                </c:pt>
                <c:pt idx="423">
                  <c:v>0.19694138</c:v>
                </c:pt>
                <c:pt idx="424">
                  <c:v>0.19694138</c:v>
                </c:pt>
                <c:pt idx="425">
                  <c:v>0.19694138</c:v>
                </c:pt>
                <c:pt idx="426">
                  <c:v>-0.64336777</c:v>
                </c:pt>
                <c:pt idx="427">
                  <c:v>-0.64336777</c:v>
                </c:pt>
                <c:pt idx="428">
                  <c:v>-0.64336777</c:v>
                </c:pt>
                <c:pt idx="429">
                  <c:v>1.1718283</c:v>
                </c:pt>
                <c:pt idx="430">
                  <c:v>1.1718283</c:v>
                </c:pt>
                <c:pt idx="431">
                  <c:v>1.1718283</c:v>
                </c:pt>
                <c:pt idx="432">
                  <c:v>-0.3104496</c:v>
                </c:pt>
                <c:pt idx="433">
                  <c:v>-0.3104496</c:v>
                </c:pt>
                <c:pt idx="434">
                  <c:v>-0.3104496</c:v>
                </c:pt>
                <c:pt idx="435">
                  <c:v>1.0170527</c:v>
                </c:pt>
                <c:pt idx="436">
                  <c:v>1.0170527</c:v>
                </c:pt>
                <c:pt idx="437">
                  <c:v>1.0170527</c:v>
                </c:pt>
                <c:pt idx="438">
                  <c:v>-0.18948841</c:v>
                </c:pt>
                <c:pt idx="439">
                  <c:v>-0.18948841</c:v>
                </c:pt>
                <c:pt idx="440">
                  <c:v>-0.18948841</c:v>
                </c:pt>
                <c:pt idx="441">
                  <c:v>0.18672562</c:v>
                </c:pt>
                <c:pt idx="442">
                  <c:v>0.18672562</c:v>
                </c:pt>
                <c:pt idx="443">
                  <c:v>0.18672562</c:v>
                </c:pt>
                <c:pt idx="444">
                  <c:v>0.1587038</c:v>
                </c:pt>
                <c:pt idx="445">
                  <c:v>0.1587038</c:v>
                </c:pt>
                <c:pt idx="446">
                  <c:v>0.1587038</c:v>
                </c:pt>
                <c:pt idx="447">
                  <c:v>-0.6281347</c:v>
                </c:pt>
                <c:pt idx="448">
                  <c:v>-0.6281347</c:v>
                </c:pt>
                <c:pt idx="449">
                  <c:v>-0.6281347</c:v>
                </c:pt>
                <c:pt idx="450">
                  <c:v>0.5827675</c:v>
                </c:pt>
                <c:pt idx="451">
                  <c:v>0.5827675</c:v>
                </c:pt>
                <c:pt idx="452">
                  <c:v>0.5827675</c:v>
                </c:pt>
                <c:pt idx="453">
                  <c:v>-0.037098885</c:v>
                </c:pt>
                <c:pt idx="454">
                  <c:v>-0.037098885</c:v>
                </c:pt>
                <c:pt idx="455">
                  <c:v>-0.037098885</c:v>
                </c:pt>
                <c:pt idx="456">
                  <c:v>0.121769905</c:v>
                </c:pt>
                <c:pt idx="457">
                  <c:v>0.121769905</c:v>
                </c:pt>
                <c:pt idx="458">
                  <c:v>0.121769905</c:v>
                </c:pt>
                <c:pt idx="459">
                  <c:v>0.6725311</c:v>
                </c:pt>
                <c:pt idx="460">
                  <c:v>0.6725311</c:v>
                </c:pt>
                <c:pt idx="461">
                  <c:v>0.6725311</c:v>
                </c:pt>
                <c:pt idx="462">
                  <c:v>-0.62181664</c:v>
                </c:pt>
                <c:pt idx="463">
                  <c:v>-0.62181664</c:v>
                </c:pt>
                <c:pt idx="464">
                  <c:v>-0.62181664</c:v>
                </c:pt>
                <c:pt idx="465">
                  <c:v>-0.40364933</c:v>
                </c:pt>
                <c:pt idx="466">
                  <c:v>-0.40364933</c:v>
                </c:pt>
                <c:pt idx="467">
                  <c:v>-0.40364933</c:v>
                </c:pt>
                <c:pt idx="468">
                  <c:v>-0.022227287</c:v>
                </c:pt>
                <c:pt idx="469">
                  <c:v>-0.022227287</c:v>
                </c:pt>
                <c:pt idx="470">
                  <c:v>-0.022227287</c:v>
                </c:pt>
                <c:pt idx="471">
                  <c:v>0.09196091</c:v>
                </c:pt>
                <c:pt idx="472">
                  <c:v>0.09196091</c:v>
                </c:pt>
                <c:pt idx="473">
                  <c:v>0.09196091</c:v>
                </c:pt>
                <c:pt idx="474">
                  <c:v>0.08662987</c:v>
                </c:pt>
                <c:pt idx="475">
                  <c:v>0.08662987</c:v>
                </c:pt>
                <c:pt idx="476">
                  <c:v>0.08662987</c:v>
                </c:pt>
                <c:pt idx="477">
                  <c:v>0.17119789</c:v>
                </c:pt>
                <c:pt idx="478">
                  <c:v>0.17119789</c:v>
                </c:pt>
                <c:pt idx="479">
                  <c:v>0.17119789</c:v>
                </c:pt>
                <c:pt idx="480">
                  <c:v>0.04186821</c:v>
                </c:pt>
                <c:pt idx="481">
                  <c:v>0.04186821</c:v>
                </c:pt>
                <c:pt idx="482">
                  <c:v>0.04186821</c:v>
                </c:pt>
                <c:pt idx="483">
                  <c:v>-0.10431194</c:v>
                </c:pt>
                <c:pt idx="484">
                  <c:v>-0.10431194</c:v>
                </c:pt>
                <c:pt idx="485">
                  <c:v>-0.10431194</c:v>
                </c:pt>
                <c:pt idx="486">
                  <c:v>0.30850315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31B-4637-AB95-009C118F4F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1198289295"/>
        <c:axId val="1046663663"/>
      </c:lineChart>
      <c:catAx>
        <c:axId val="1198289295"/>
        <c:scaling>
          <c:orientation/>
        </c:scaling>
        <c:delete val="1"/>
        <c:axPos val="b"/>
        <c:numFmt formatCode="General" sourceLinked="1"/>
        <c:majorTickMark val="none"/>
        <c:minorTickMark val="none"/>
        <c:crossAx val="1046663663"/>
        <c:auto val="0"/>
        <c:lblAlgn val="ctr"/>
        <c:lblOffset/>
        <c:noMultiLvlLbl val="0"/>
      </c:catAx>
      <c:valAx>
        <c:axId val="1046663663"/>
        <c:scaling>
          <c:orientation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p>
            <a:pPr>
              <a:defRPr sz="2000" b="0" i="0" u="none" strike="noStrike" kern="1200" baseline="0" smtId="4294967295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982892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p>
          <a:pPr>
            <a:defRPr sz="2000" b="0" i="0" u="none" strike="noStrike" kern="1200" baseline="0" smtId="4294967295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p>
      <a:pPr>
        <a:defRPr/>
      </a:pPr>
      <a:endParaRPr lang="ko-KR"/>
    </a:p>
  </c:txPr>
  <c:externalData r:id="rId1">
    <c:autoUpdate val="0"/>
  </c:externalData>
</c:chartSpace>
</file>

<file path=ppt/charts/chart7.xml><?xml version="1.0" encoding="utf-8"?>
<c:chartSpace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c="http://schemas.openxmlformats.org/drawingml/20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1</a:t>
            </a:r>
            <a:r>
              <a:rPr lang="ko-KR" altLang="en-US"/>
              <a:t>차</a:t>
            </a:r>
            <a:r>
              <a:rPr lang="en-US" altLang="ko-KR"/>
              <a:t>, 2</a:t>
            </a:r>
            <a:r>
              <a:rPr lang="ko-KR" altLang="en-US"/>
              <a:t>차 상보필터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p>
          <a:pPr>
            <a:defRPr sz="1400" b="0" i="0" u="none" strike="noStrike" kern="1200" spc="0" baseline="0" smtId="4294967295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ineChart>
        <c:grouping/>
        <c:varyColors val="0"/>
        <c:ser>
          <c:idx val="0"/>
          <c:order val="0"/>
          <c:tx>
            <c:v>accR</c:v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val>
            <c:numRef>
              <c:f>'[통합 문서3.xlsx]Sheet7'!$A$1:$A$246</c:f>
              <c:numCache>
                <c:formatCode>General</c:formatCode>
                <c:ptCount val="246"/>
                <c:pt idx="0">
                  <c:v>44.4107165307509</c:v>
                </c:pt>
                <c:pt idx="1">
                  <c:v>40.8296673651764</c:v>
                </c:pt>
                <c:pt idx="2">
                  <c:v>39.1241070374757</c:v>
                </c:pt>
                <c:pt idx="3">
                  <c:v>36.2804970811028</c:v>
                </c:pt>
                <c:pt idx="4">
                  <c:v>32.0163625347947</c:v>
                </c:pt>
                <c:pt idx="5">
                  <c:v>37.8991636085521</c:v>
                </c:pt>
                <c:pt idx="6">
                  <c:v>36.1952281840007</c:v>
                </c:pt>
                <c:pt idx="7">
                  <c:v>32.0499685922024</c:v>
                </c:pt>
                <c:pt idx="8">
                  <c:v>36.4265635196497</c:v>
                </c:pt>
                <c:pt idx="9">
                  <c:v>44.1842945161607</c:v>
                </c:pt>
                <c:pt idx="10">
                  <c:v>45.2435709349466</c:v>
                </c:pt>
                <c:pt idx="11">
                  <c:v>52.9728147662056</c:v>
                </c:pt>
                <c:pt idx="12">
                  <c:v>61.143528038865</c:v>
                </c:pt>
                <c:pt idx="13">
                  <c:v>67.8961540085514</c:v>
                </c:pt>
                <c:pt idx="14">
                  <c:v>71.033413944779</c:v>
                </c:pt>
                <c:pt idx="15">
                  <c:v>84.9588900274894</c:v>
                </c:pt>
                <c:pt idx="16">
                  <c:v>89.8968441217577</c:v>
                </c:pt>
                <c:pt idx="17">
                  <c:v>95.1753856155614</c:v>
                </c:pt>
                <c:pt idx="18">
                  <c:v>103.583700335472</c:v>
                </c:pt>
                <c:pt idx="19">
                  <c:v>110.949020327065</c:v>
                </c:pt>
                <c:pt idx="20">
                  <c:v>111.319194870351</c:v>
                </c:pt>
                <c:pt idx="21">
                  <c:v>103.643501270454</c:v>
                </c:pt>
                <c:pt idx="22">
                  <c:v>75.2053067073415</c:v>
                </c:pt>
                <c:pt idx="23">
                  <c:v>69.5821431233534</c:v>
                </c:pt>
                <c:pt idx="24">
                  <c:v>60.8189853362065</c:v>
                </c:pt>
                <c:pt idx="25">
                  <c:v>42.2631096720953</c:v>
                </c:pt>
                <c:pt idx="26">
                  <c:v>35.6737810026764</c:v>
                </c:pt>
                <c:pt idx="27">
                  <c:v>27.4900367139439</c:v>
                </c:pt>
                <c:pt idx="28">
                  <c:v>16.5337681488755</c:v>
                </c:pt>
                <c:pt idx="29">
                  <c:v>11.5356910583594</c:v>
                </c:pt>
                <c:pt idx="30">
                  <c:v>8.28839314735145</c:v>
                </c:pt>
                <c:pt idx="31">
                  <c:v>4.93871694129823</c:v>
                </c:pt>
                <c:pt idx="32">
                  <c:v>3.15370341378313</c:v>
                </c:pt>
                <c:pt idx="33">
                  <c:v>2.22954960149244</c:v>
                </c:pt>
                <c:pt idx="34">
                  <c:v>0.703312309144172</c:v>
                </c:pt>
                <c:pt idx="35">
                  <c:v>2.45166013834102</c:v>
                </c:pt>
                <c:pt idx="36">
                  <c:v>0.335140863042986</c:v>
                </c:pt>
                <c:pt idx="37">
                  <c:v>-1.28541244989649</c:v>
                </c:pt>
                <c:pt idx="38">
                  <c:v>-1.83918690960301</c:v>
                </c:pt>
                <c:pt idx="39">
                  <c:v>-0.718597801179265</c:v>
                </c:pt>
                <c:pt idx="40">
                  <c:v>0.0223114386950024</c:v>
                </c:pt>
                <c:pt idx="41">
                  <c:v>1.25276772071539</c:v>
                </c:pt>
                <c:pt idx="42">
                  <c:v>8.47601042935653</c:v>
                </c:pt>
                <c:pt idx="43">
                  <c:v>11.9040993092395</c:v>
                </c:pt>
                <c:pt idx="44">
                  <c:v>23.6344322908365</c:v>
                </c:pt>
                <c:pt idx="45">
                  <c:v>37.0842906128497</c:v>
                </c:pt>
                <c:pt idx="46">
                  <c:v>54.5718075537327</c:v>
                </c:pt>
                <c:pt idx="47">
                  <c:v>61.0984775485866</c:v>
                </c:pt>
                <c:pt idx="48">
                  <c:v>67.1042022054316</c:v>
                </c:pt>
                <c:pt idx="49">
                  <c:v>75.3262719115159</c:v>
                </c:pt>
                <c:pt idx="50">
                  <c:v>95.9044699831267</c:v>
                </c:pt>
                <c:pt idx="51">
                  <c:v>97.60250074536</c:v>
                </c:pt>
                <c:pt idx="52">
                  <c:v>102.23577573435</c:v>
                </c:pt>
                <c:pt idx="53">
                  <c:v>95.0805571356084</c:v>
                </c:pt>
                <c:pt idx="54">
                  <c:v>96.199825678955</c:v>
                </c:pt>
                <c:pt idx="55">
                  <c:v>92.5294375038702</c:v>
                </c:pt>
                <c:pt idx="56">
                  <c:v>95.3571892011537</c:v>
                </c:pt>
                <c:pt idx="57">
                  <c:v>88.27203119993</c:v>
                </c:pt>
                <c:pt idx="58">
                  <c:v>94.7435915711719</c:v>
                </c:pt>
                <c:pt idx="59">
                  <c:v>80.8539585485684</c:v>
                </c:pt>
                <c:pt idx="60">
                  <c:v>79.4618871597362</c:v>
                </c:pt>
                <c:pt idx="61">
                  <c:v>64.0787761209851</c:v>
                </c:pt>
                <c:pt idx="62">
                  <c:v>57.8788842512622</c:v>
                </c:pt>
                <c:pt idx="63">
                  <c:v>48.5618828001838</c:v>
                </c:pt>
                <c:pt idx="64">
                  <c:v>42.6532105718409</c:v>
                </c:pt>
                <c:pt idx="65">
                  <c:v>37.8127182595451</c:v>
                </c:pt>
                <c:pt idx="66">
                  <c:v>31.7358163520686</c:v>
                </c:pt>
                <c:pt idx="67">
                  <c:v>26.7048277108142</c:v>
                </c:pt>
                <c:pt idx="68">
                  <c:v>14.4664863456473</c:v>
                </c:pt>
                <c:pt idx="69">
                  <c:v>13.5768304969838</c:v>
                </c:pt>
                <c:pt idx="70">
                  <c:v>8.77781730005313</c:v>
                </c:pt>
                <c:pt idx="71">
                  <c:v>5.42666896259658</c:v>
                </c:pt>
                <c:pt idx="72">
                  <c:v>4.38077681055208</c:v>
                </c:pt>
                <c:pt idx="73">
                  <c:v>-0.833713277584445</c:v>
                </c:pt>
                <c:pt idx="74">
                  <c:v>-2.36843138074954</c:v>
                </c:pt>
                <c:pt idx="75">
                  <c:v>-2.41685290276367</c:v>
                </c:pt>
                <c:pt idx="76">
                  <c:v>-3.69347050464566</c:v>
                </c:pt>
                <c:pt idx="77">
                  <c:v>-4.01883103439395</c:v>
                </c:pt>
                <c:pt idx="78">
                  <c:v>-5.80393539444238</c:v>
                </c:pt>
                <c:pt idx="79">
                  <c:v>-4.62260559625013</c:v>
                </c:pt>
                <c:pt idx="80">
                  <c:v>-1.05207837805871</c:v>
                </c:pt>
                <c:pt idx="81">
                  <c:v>3.76596631514223</c:v>
                </c:pt>
                <c:pt idx="82">
                  <c:v>6.79315455479541</c:v>
                </c:pt>
                <c:pt idx="83">
                  <c:v>19.7267419869083</c:v>
                </c:pt>
                <c:pt idx="84">
                  <c:v>28.4047881664556</c:v>
                </c:pt>
                <c:pt idx="85">
                  <c:v>34.677494193048</c:v>
                </c:pt>
                <c:pt idx="86">
                  <c:v>39.7388828279568</c:v>
                </c:pt>
                <c:pt idx="87">
                  <c:v>61.6909173501722</c:v>
                </c:pt>
                <c:pt idx="88">
                  <c:v>65.2960010117565</c:v>
                </c:pt>
                <c:pt idx="89">
                  <c:v>69.082424332659</c:v>
                </c:pt>
                <c:pt idx="90">
                  <c:v>77.569579908371</c:v>
                </c:pt>
                <c:pt idx="91">
                  <c:v>83.190949518287</c:v>
                </c:pt>
                <c:pt idx="92">
                  <c:v>92.3036749580272</c:v>
                </c:pt>
                <c:pt idx="93">
                  <c:v>96.5434799285556</c:v>
                </c:pt>
                <c:pt idx="94">
                  <c:v>97.1973040954776</c:v>
                </c:pt>
                <c:pt idx="95">
                  <c:v>91.3148006553861</c:v>
                </c:pt>
                <c:pt idx="96">
                  <c:v>100.603857576645</c:v>
                </c:pt>
                <c:pt idx="97">
                  <c:v>88.7701443599603</c:v>
                </c:pt>
                <c:pt idx="98">
                  <c:v>91.7738127129483</c:v>
                </c:pt>
                <c:pt idx="99">
                  <c:v>85.6561157707793</c:v>
                </c:pt>
                <c:pt idx="100">
                  <c:v>66.6833268358116</c:v>
                </c:pt>
                <c:pt idx="101">
                  <c:v>56.6561986875994</c:v>
                </c:pt>
                <c:pt idx="102">
                  <c:v>39.5435938714855</c:v>
                </c:pt>
                <c:pt idx="103">
                  <c:v>30.293372540425</c:v>
                </c:pt>
                <c:pt idx="104">
                  <c:v>25.9751258052584</c:v>
                </c:pt>
                <c:pt idx="105">
                  <c:v>16.704394990119</c:v>
                </c:pt>
                <c:pt idx="106">
                  <c:v>14.1406457727865</c:v>
                </c:pt>
                <c:pt idx="107">
                  <c:v>6.84277336235505</c:v>
                </c:pt>
                <c:pt idx="108">
                  <c:v>4.89761103609528</c:v>
                </c:pt>
                <c:pt idx="109">
                  <c:v>1.43991851408806</c:v>
                </c:pt>
                <c:pt idx="110">
                  <c:v>-3.03750262307329</c:v>
                </c:pt>
                <c:pt idx="111">
                  <c:v>-6.83147693980094</c:v>
                </c:pt>
                <c:pt idx="112">
                  <c:v>-6.40095591588174</c:v>
                </c:pt>
                <c:pt idx="113">
                  <c:v>-5.42661612030161</c:v>
                </c:pt>
                <c:pt idx="114">
                  <c:v>-5.56369423778446</c:v>
                </c:pt>
                <c:pt idx="115">
                  <c:v>-3.35686834693368</c:v>
                </c:pt>
                <c:pt idx="116">
                  <c:v>-2.15094315345161</c:v>
                </c:pt>
                <c:pt idx="117">
                  <c:v>0.479929493878815</c:v>
                </c:pt>
                <c:pt idx="118">
                  <c:v>7.10515131513525</c:v>
                </c:pt>
                <c:pt idx="119">
                  <c:v>11.5407602739341</c:v>
                </c:pt>
                <c:pt idx="120">
                  <c:v>19.8857739603121</c:v>
                </c:pt>
                <c:pt idx="121">
                  <c:v>23.7342956462051</c:v>
                </c:pt>
                <c:pt idx="122">
                  <c:v>36.695217369181</c:v>
                </c:pt>
                <c:pt idx="123">
                  <c:v>49.5224547868168</c:v>
                </c:pt>
                <c:pt idx="124">
                  <c:v>57.0998720229159</c:v>
                </c:pt>
                <c:pt idx="125">
                  <c:v>71.3654153149648</c:v>
                </c:pt>
                <c:pt idx="126">
                  <c:v>71.3044817038692</c:v>
                </c:pt>
                <c:pt idx="127">
                  <c:v>78.0555268389564</c:v>
                </c:pt>
                <c:pt idx="128">
                  <c:v>85.3307400080858</c:v>
                </c:pt>
                <c:pt idx="129">
                  <c:v>81.8204294169489</c:v>
                </c:pt>
                <c:pt idx="130">
                  <c:v>89.2583955658679</c:v>
                </c:pt>
                <c:pt idx="131">
                  <c:v>92.2285631285481</c:v>
                </c:pt>
                <c:pt idx="132">
                  <c:v>93.9667151705175</c:v>
                </c:pt>
                <c:pt idx="133">
                  <c:v>96.3195209684539</c:v>
                </c:pt>
                <c:pt idx="134">
                  <c:v>86.084896055485</c:v>
                </c:pt>
                <c:pt idx="135">
                  <c:v>92.593506297894</c:v>
                </c:pt>
                <c:pt idx="136">
                  <c:v>86.1340916161922</c:v>
                </c:pt>
                <c:pt idx="137">
                  <c:v>66.1757397996259</c:v>
                </c:pt>
                <c:pt idx="138">
                  <c:v>55.6302988008743</c:v>
                </c:pt>
                <c:pt idx="139">
                  <c:v>42.2986953002382</c:v>
                </c:pt>
                <c:pt idx="140">
                  <c:v>31.0177377905337</c:v>
                </c:pt>
                <c:pt idx="141">
                  <c:v>19.9330514006726</c:v>
                </c:pt>
                <c:pt idx="142">
                  <c:v>20.1734991026248</c:v>
                </c:pt>
                <c:pt idx="143">
                  <c:v>12.9976254581336</c:v>
                </c:pt>
                <c:pt idx="144">
                  <c:v>12.3278611878778</c:v>
                </c:pt>
                <c:pt idx="145">
                  <c:v>3.63707864966172</c:v>
                </c:pt>
                <c:pt idx="146">
                  <c:v>2.47929963506315</c:v>
                </c:pt>
                <c:pt idx="147">
                  <c:v>-3.2715437885516</c:v>
                </c:pt>
                <c:pt idx="148">
                  <c:v>-3.27145610240391</c:v>
                </c:pt>
                <c:pt idx="149">
                  <c:v>-4.9382916454171</c:v>
                </c:pt>
                <c:pt idx="150">
                  <c:v>-5.84725543339221</c:v>
                </c:pt>
                <c:pt idx="151">
                  <c:v>-6.07875141619008</c:v>
                </c:pt>
                <c:pt idx="152">
                  <c:v>-7.7673055417756</c:v>
                </c:pt>
                <c:pt idx="153">
                  <c:v>-5.79444664051012</c:v>
                </c:pt>
                <c:pt idx="154">
                  <c:v>-1.31731427670052</c:v>
                </c:pt>
                <c:pt idx="155">
                  <c:v>1.80614226546573</c:v>
                </c:pt>
                <c:pt idx="156">
                  <c:v>9.77226685378603</c:v>
                </c:pt>
                <c:pt idx="157">
                  <c:v>9.8129702275443</c:v>
                </c:pt>
                <c:pt idx="158">
                  <c:v>24.1779096327685</c:v>
                </c:pt>
                <c:pt idx="159">
                  <c:v>29.996728618379</c:v>
                </c:pt>
                <c:pt idx="160">
                  <c:v>43.7098831760438</c:v>
                </c:pt>
                <c:pt idx="161">
                  <c:v>53.1955873121851</c:v>
                </c:pt>
                <c:pt idx="162">
                  <c:v>55.2861703745335</c:v>
                </c:pt>
                <c:pt idx="163">
                  <c:v>67.2480870296953</c:v>
                </c:pt>
                <c:pt idx="164">
                  <c:v>68.4145650250882</c:v>
                </c:pt>
                <c:pt idx="165">
                  <c:v>80.8215917933989</c:v>
                </c:pt>
                <c:pt idx="166">
                  <c:v>86.408678269267</c:v>
                </c:pt>
                <c:pt idx="167">
                  <c:v>96.3982784712141</c:v>
                </c:pt>
                <c:pt idx="168">
                  <c:v>87.6441322054305</c:v>
                </c:pt>
                <c:pt idx="169">
                  <c:v>86.0908415893875</c:v>
                </c:pt>
                <c:pt idx="170">
                  <c:v>87.744149182246</c:v>
                </c:pt>
                <c:pt idx="171">
                  <c:v>93.1292973753613</c:v>
                </c:pt>
                <c:pt idx="172">
                  <c:v>75.4351590189672</c:v>
                </c:pt>
                <c:pt idx="173">
                  <c:v>51.1644542226975</c:v>
                </c:pt>
                <c:pt idx="174">
                  <c:v>43.4161877531419</c:v>
                </c:pt>
                <c:pt idx="175">
                  <c:v>36.0800608620549</c:v>
                </c:pt>
                <c:pt idx="176">
                  <c:v>24.2469032409429</c:v>
                </c:pt>
                <c:pt idx="177">
                  <c:v>19.3457956220824</c:v>
                </c:pt>
                <c:pt idx="178">
                  <c:v>20.610355784147</c:v>
                </c:pt>
                <c:pt idx="179">
                  <c:v>4.35884270063716</c:v>
                </c:pt>
                <c:pt idx="180">
                  <c:v>0.783668612537818</c:v>
                </c:pt>
                <c:pt idx="181">
                  <c:v>1.39625262897262</c:v>
                </c:pt>
                <c:pt idx="182">
                  <c:v>-2.2073900878125</c:v>
                </c:pt>
                <c:pt idx="183">
                  <c:v>-4.81677208847735</c:v>
                </c:pt>
                <c:pt idx="184">
                  <c:v>-5.94760737550851</c:v>
                </c:pt>
                <c:pt idx="185">
                  <c:v>-3.76665027999354</c:v>
                </c:pt>
                <c:pt idx="186">
                  <c:v>1.00610025239678</c:v>
                </c:pt>
                <c:pt idx="187">
                  <c:v>4.57197371960993</c:v>
                </c:pt>
                <c:pt idx="188">
                  <c:v>12.0667427235319</c:v>
                </c:pt>
                <c:pt idx="189">
                  <c:v>22.5593007866591</c:v>
                </c:pt>
                <c:pt idx="190">
                  <c:v>36.0051967677065</c:v>
                </c:pt>
                <c:pt idx="191">
                  <c:v>51.9905359280857</c:v>
                </c:pt>
                <c:pt idx="192">
                  <c:v>65.2699745396578</c:v>
                </c:pt>
                <c:pt idx="193">
                  <c:v>53.4956209564471</c:v>
                </c:pt>
                <c:pt idx="194">
                  <c:v>69.3654645200757</c:v>
                </c:pt>
                <c:pt idx="195">
                  <c:v>70.6819584266583</c:v>
                </c:pt>
                <c:pt idx="196">
                  <c:v>75.0981537637111</c:v>
                </c:pt>
                <c:pt idx="197">
                  <c:v>86.634432887777</c:v>
                </c:pt>
                <c:pt idx="198">
                  <c:v>94.661681046097</c:v>
                </c:pt>
                <c:pt idx="199">
                  <c:v>94.9981071112442</c:v>
                </c:pt>
                <c:pt idx="200">
                  <c:v>81.9073643558443</c:v>
                </c:pt>
                <c:pt idx="201">
                  <c:v>83.4484732174462</c:v>
                </c:pt>
                <c:pt idx="202">
                  <c:v>67.8435730893191</c:v>
                </c:pt>
                <c:pt idx="203">
                  <c:v>50.3101341948605</c:v>
                </c:pt>
                <c:pt idx="204">
                  <c:v>43.3573937837778</c:v>
                </c:pt>
                <c:pt idx="205">
                  <c:v>32.5265308226099</c:v>
                </c:pt>
                <c:pt idx="206">
                  <c:v>27.8501465311051</c:v>
                </c:pt>
                <c:pt idx="207">
                  <c:v>16.1474965747633</c:v>
                </c:pt>
                <c:pt idx="208">
                  <c:v>9.60461613882378</c:v>
                </c:pt>
                <c:pt idx="209">
                  <c:v>6.05300431608565</c:v>
                </c:pt>
                <c:pt idx="210">
                  <c:v>0.357736232758122</c:v>
                </c:pt>
                <c:pt idx="211">
                  <c:v>-4.55529843330241</c:v>
                </c:pt>
                <c:pt idx="212">
                  <c:v>-6.04256670156738</c:v>
                </c:pt>
                <c:pt idx="213">
                  <c:v>-5.70858209665756</c:v>
                </c:pt>
                <c:pt idx="214">
                  <c:v>-4.51744494235637</c:v>
                </c:pt>
                <c:pt idx="215">
                  <c:v>-2.37901325592966</c:v>
                </c:pt>
                <c:pt idx="216">
                  <c:v>4.96974063349799</c:v>
                </c:pt>
                <c:pt idx="217">
                  <c:v>14.3863148026115</c:v>
                </c:pt>
                <c:pt idx="218">
                  <c:v>27.8031392047189</c:v>
                </c:pt>
                <c:pt idx="219">
                  <c:v>34.814368632385</c:v>
                </c:pt>
                <c:pt idx="220">
                  <c:v>41.7279614024906</c:v>
                </c:pt>
                <c:pt idx="221">
                  <c:v>55.6469786643832</c:v>
                </c:pt>
                <c:pt idx="222">
                  <c:v>62.9727852919946</c:v>
                </c:pt>
                <c:pt idx="223">
                  <c:v>68.1013752380438</c:v>
                </c:pt>
                <c:pt idx="224">
                  <c:v>76.9320329379254</c:v>
                </c:pt>
                <c:pt idx="225">
                  <c:v>83.2544199865645</c:v>
                </c:pt>
                <c:pt idx="226">
                  <c:v>89.9104054229465</c:v>
                </c:pt>
                <c:pt idx="227">
                  <c:v>90.3451511137283</c:v>
                </c:pt>
                <c:pt idx="228">
                  <c:v>78.160472219948</c:v>
                </c:pt>
                <c:pt idx="229">
                  <c:v>78.990881936549</c:v>
                </c:pt>
                <c:pt idx="230">
                  <c:v>75.4536093960994</c:v>
                </c:pt>
                <c:pt idx="231">
                  <c:v>64.4664685822609</c:v>
                </c:pt>
                <c:pt idx="232">
                  <c:v>60.8296290660811</c:v>
                </c:pt>
                <c:pt idx="233">
                  <c:v>52.8562848422536</c:v>
                </c:pt>
                <c:pt idx="234">
                  <c:v>43.4416178280352</c:v>
                </c:pt>
                <c:pt idx="235">
                  <c:v>33.0787317902605</c:v>
                </c:pt>
                <c:pt idx="236">
                  <c:v>27.4440836561845</c:v>
                </c:pt>
                <c:pt idx="237">
                  <c:v>25.6481044242438</c:v>
                </c:pt>
                <c:pt idx="238">
                  <c:v>18.7691949660221</c:v>
                </c:pt>
                <c:pt idx="239">
                  <c:v>12.0059783515384</c:v>
                </c:pt>
                <c:pt idx="240">
                  <c:v>10.3289935843776</c:v>
                </c:pt>
                <c:pt idx="241">
                  <c:v>8.11092104125987</c:v>
                </c:pt>
                <c:pt idx="242">
                  <c:v>6.83714011397758</c:v>
                </c:pt>
                <c:pt idx="243">
                  <c:v>5.54860987952132</c:v>
                </c:pt>
                <c:pt idx="244">
                  <c:v>8.82458768840718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A08-40BD-A8EA-17CBA9BF4AE3}"/>
            </c:ext>
          </c:extLst>
        </c:ser>
        <c:ser>
          <c:idx val="2"/>
          <c:order val="2"/>
          <c:tx>
            <c:v>gyroR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'[통합 문서3.xlsx]Sheet7'!$C$1:$C$277</c:f>
              <c:numCache>
                <c:formatCode>General</c:formatCode>
                <c:ptCount val="277"/>
                <c:pt idx="0">
                  <c:v>37.0388153666086</c:v>
                </c:pt>
                <c:pt idx="1">
                  <c:v>36.9977496341103</c:v>
                </c:pt>
                <c:pt idx="2">
                  <c:v>36.1201569434616</c:v>
                </c:pt>
                <c:pt idx="3">
                  <c:v>34.7772326438005</c:v>
                </c:pt>
                <c:pt idx="4">
                  <c:v>32.913265948288</c:v>
                </c:pt>
                <c:pt idx="5">
                  <c:v>29.9379706899353</c:v>
                </c:pt>
                <c:pt idx="6">
                  <c:v>27.0818306772483</c:v>
                </c:pt>
                <c:pt idx="7">
                  <c:v>27.6999131396129</c:v>
                </c:pt>
                <c:pt idx="8">
                  <c:v>32.1795384177247</c:v>
                </c:pt>
                <c:pt idx="9">
                  <c:v>39.8717338210318</c:v>
                </c:pt>
                <c:pt idx="10">
                  <c:v>48.2542236051483</c:v>
                </c:pt>
                <c:pt idx="11">
                  <c:v>56.4538807842812</c:v>
                </c:pt>
                <c:pt idx="12">
                  <c:v>63.7988400149675</c:v>
                </c:pt>
                <c:pt idx="13">
                  <c:v>71.5390124814106</c:v>
                </c:pt>
                <c:pt idx="14">
                  <c:v>80.2604273679461</c:v>
                </c:pt>
                <c:pt idx="15">
                  <c:v>87.0911698617121</c:v>
                </c:pt>
                <c:pt idx="16">
                  <c:v>92.8401663576051</c:v>
                </c:pt>
                <c:pt idx="17">
                  <c:v>96.9525068078586</c:v>
                </c:pt>
                <c:pt idx="18">
                  <c:v>99.3955651616181</c:v>
                </c:pt>
                <c:pt idx="19">
                  <c:v>99.8929761665151</c:v>
                </c:pt>
                <c:pt idx="20">
                  <c:v>98.358675343057</c:v>
                </c:pt>
                <c:pt idx="21">
                  <c:v>94.0147121645859</c:v>
                </c:pt>
                <c:pt idx="22">
                  <c:v>87.8931746547258</c:v>
                </c:pt>
                <c:pt idx="23">
                  <c:v>79.9740056356813</c:v>
                </c:pt>
                <c:pt idx="24">
                  <c:v>69.9238839247609</c:v>
                </c:pt>
                <c:pt idx="25">
                  <c:v>59.1730865121621</c:v>
                </c:pt>
                <c:pt idx="26">
                  <c:v>49.2549314609405</c:v>
                </c:pt>
                <c:pt idx="27">
                  <c:v>38.8776390510909</c:v>
                </c:pt>
                <c:pt idx="28">
                  <c:v>29.1111005268526</c:v>
                </c:pt>
                <c:pt idx="29">
                  <c:v>20.4699228208621</c:v>
                </c:pt>
                <c:pt idx="30">
                  <c:v>12.8825896455332</c:v>
                </c:pt>
                <c:pt idx="31">
                  <c:v>6.9506115884592</c:v>
                </c:pt>
                <c:pt idx="32">
                  <c:v>1.54376808177632</c:v>
                </c:pt>
                <c:pt idx="33">
                  <c:v>-1.81828401321279</c:v>
                </c:pt>
                <c:pt idx="34">
                  <c:v>-3.18471395288361</c:v>
                </c:pt>
                <c:pt idx="35">
                  <c:v>-3.08799</c:v>
                </c:pt>
                <c:pt idx="36">
                  <c:v>-2.98798</c:v>
                </c:pt>
                <c:pt idx="37">
                  <c:v>-2.75738</c:v>
                </c:pt>
                <c:pt idx="38">
                  <c:v>-2.69585808693314</c:v>
                </c:pt>
                <c:pt idx="39">
                  <c:v>-1.45634</c:v>
                </c:pt>
                <c:pt idx="40">
                  <c:v>-1.01234</c:v>
                </c:pt>
                <c:pt idx="41">
                  <c:v>0.484882274254121</c:v>
                </c:pt>
                <c:pt idx="42">
                  <c:v>7.94368083662674</c:v>
                </c:pt>
                <c:pt idx="43">
                  <c:v>18.9568225109701</c:v>
                </c:pt>
                <c:pt idx="44">
                  <c:v>30.0863060511329</c:v>
                </c:pt>
                <c:pt idx="45">
                  <c:v>42.2732950972511</c:v>
                </c:pt>
                <c:pt idx="46">
                  <c:v>55.6112414941333</c:v>
                </c:pt>
                <c:pt idx="47">
                  <c:v>69.503320138405</c:v>
                </c:pt>
                <c:pt idx="48">
                  <c:v>80.5813303793974</c:v>
                </c:pt>
                <c:pt idx="49">
                  <c:v>88.5060332910115</c:v>
                </c:pt>
                <c:pt idx="50">
                  <c:v>94.086586114036</c:v>
                </c:pt>
                <c:pt idx="51">
                  <c:v>97.5780082445342</c:v>
                </c:pt>
                <c:pt idx="52">
                  <c:v>98.7922060746827</c:v>
                </c:pt>
                <c:pt idx="53">
                  <c:v>98.5777811631552</c:v>
                </c:pt>
                <c:pt idx="54">
                  <c:v>98.20123</c:v>
                </c:pt>
                <c:pt idx="55">
                  <c:v>97.74624</c:v>
                </c:pt>
                <c:pt idx="56">
                  <c:v>96.8654617280855</c:v>
                </c:pt>
                <c:pt idx="57">
                  <c:v>95.42452</c:v>
                </c:pt>
                <c:pt idx="58">
                  <c:v>94.21345</c:v>
                </c:pt>
                <c:pt idx="59">
                  <c:v>92.305898310669</c:v>
                </c:pt>
                <c:pt idx="60">
                  <c:v>86.1463328921022</c:v>
                </c:pt>
                <c:pt idx="61">
                  <c:v>77.8597702028128</c:v>
                </c:pt>
                <c:pt idx="62">
                  <c:v>68.5621833402938</c:v>
                </c:pt>
                <c:pt idx="63">
                  <c:v>59.4775330832918</c:v>
                </c:pt>
                <c:pt idx="64">
                  <c:v>49.4727230220702</c:v>
                </c:pt>
                <c:pt idx="65">
                  <c:v>39.2183260649804</c:v>
                </c:pt>
                <c:pt idx="66">
                  <c:v>29.8392523809196</c:v>
                </c:pt>
                <c:pt idx="67">
                  <c:v>21.2734409714874</c:v>
                </c:pt>
                <c:pt idx="68">
                  <c:v>13.8595266650738</c:v>
                </c:pt>
                <c:pt idx="69">
                  <c:v>7.43756204813868</c:v>
                </c:pt>
                <c:pt idx="70">
                  <c:v>1.91780228241854</c:v>
                </c:pt>
                <c:pt idx="71">
                  <c:v>-1.91440003318715</c:v>
                </c:pt>
                <c:pt idx="72">
                  <c:v>-4.45213204008455</c:v>
                </c:pt>
                <c:pt idx="73">
                  <c:v>-5.12345</c:v>
                </c:pt>
                <c:pt idx="74">
                  <c:v>-4.87295</c:v>
                </c:pt>
                <c:pt idx="75">
                  <c:v>-4.20342700958658</c:v>
                </c:pt>
                <c:pt idx="76">
                  <c:v>-3.98495</c:v>
                </c:pt>
                <c:pt idx="77">
                  <c:v>-3.24314</c:v>
                </c:pt>
                <c:pt idx="78">
                  <c:v>-2.98472</c:v>
                </c:pt>
                <c:pt idx="79">
                  <c:v>-1.938134</c:v>
                </c:pt>
                <c:pt idx="80">
                  <c:v>-1.38492</c:v>
                </c:pt>
                <c:pt idx="81">
                  <c:v>-0.98492</c:v>
                </c:pt>
                <c:pt idx="82">
                  <c:v>0.341313</c:v>
                </c:pt>
                <c:pt idx="83">
                  <c:v>1.234512</c:v>
                </c:pt>
                <c:pt idx="84">
                  <c:v>2.314211</c:v>
                </c:pt>
                <c:pt idx="85">
                  <c:v>5.134211</c:v>
                </c:pt>
                <c:pt idx="86">
                  <c:v>7.135145</c:v>
                </c:pt>
                <c:pt idx="87">
                  <c:v>21.2371845124438</c:v>
                </c:pt>
                <c:pt idx="88">
                  <c:v>35.4433061509057</c:v>
                </c:pt>
                <c:pt idx="89">
                  <c:v>49.8353905521805</c:v>
                </c:pt>
                <c:pt idx="90">
                  <c:v>66.1078681030427</c:v>
                </c:pt>
                <c:pt idx="91">
                  <c:v>79.9803450331408</c:v>
                </c:pt>
                <c:pt idx="92">
                  <c:v>90.0550107786521</c:v>
                </c:pt>
                <c:pt idx="93">
                  <c:v>97.324658589028</c:v>
                </c:pt>
                <c:pt idx="94">
                  <c:v>102.317288849348</c:v>
                </c:pt>
                <c:pt idx="95">
                  <c:v>104.159809972148</c:v>
                </c:pt>
                <c:pt idx="96">
                  <c:v>104.118918395046</c:v>
                </c:pt>
                <c:pt idx="97">
                  <c:v>102.116587936546</c:v>
                </c:pt>
                <c:pt idx="98">
                  <c:v>98.686687777549</c:v>
                </c:pt>
                <c:pt idx="99">
                  <c:v>93.383900024764</c:v>
                </c:pt>
                <c:pt idx="100">
                  <c:v>86.159861826232</c:v>
                </c:pt>
                <c:pt idx="101">
                  <c:v>75.8887363736175</c:v>
                </c:pt>
                <c:pt idx="102">
                  <c:v>63.9241172746375</c:v>
                </c:pt>
                <c:pt idx="103">
                  <c:v>55.0271863467987</c:v>
                </c:pt>
                <c:pt idx="104">
                  <c:v>44.2514881632114</c:v>
                </c:pt>
                <c:pt idx="105">
                  <c:v>33.883914985772</c:v>
                </c:pt>
                <c:pt idx="106">
                  <c:v>24.9487858378916</c:v>
                </c:pt>
                <c:pt idx="107">
                  <c:v>15.1073308321059</c:v>
                </c:pt>
                <c:pt idx="108">
                  <c:v>7.53905626461317</c:v>
                </c:pt>
                <c:pt idx="109">
                  <c:v>5.424521</c:v>
                </c:pt>
                <c:pt idx="110">
                  <c:v>3.135621</c:v>
                </c:pt>
                <c:pt idx="111">
                  <c:v>0.776781787489705</c:v>
                </c:pt>
                <c:pt idx="112">
                  <c:v>-3.84896330821558</c:v>
                </c:pt>
                <c:pt idx="113">
                  <c:v>-4.84829</c:v>
                </c:pt>
                <c:pt idx="114">
                  <c:v>-5.21341</c:v>
                </c:pt>
                <c:pt idx="115">
                  <c:v>-6.12471</c:v>
                </c:pt>
                <c:pt idx="116">
                  <c:v>-7.42079393494893</c:v>
                </c:pt>
                <c:pt idx="117">
                  <c:v>-8.3866499525757</c:v>
                </c:pt>
                <c:pt idx="118">
                  <c:v>-8.26627837013845</c:v>
                </c:pt>
                <c:pt idx="119">
                  <c:v>-5.31480264464892</c:v>
                </c:pt>
                <c:pt idx="120">
                  <c:v>2.511404444499</c:v>
                </c:pt>
                <c:pt idx="121">
                  <c:v>14.4737008559115</c:v>
                </c:pt>
                <c:pt idx="122">
                  <c:v>30.3739584049753</c:v>
                </c:pt>
                <c:pt idx="123">
                  <c:v>45.2568982260712</c:v>
                </c:pt>
                <c:pt idx="124">
                  <c:v>60.206292452125</c:v>
                </c:pt>
                <c:pt idx="125">
                  <c:v>71.6173818136453</c:v>
                </c:pt>
                <c:pt idx="126">
                  <c:v>81.6109255126106</c:v>
                </c:pt>
                <c:pt idx="127">
                  <c:v>90.4117550904576</c:v>
                </c:pt>
                <c:pt idx="128">
                  <c:v>95.8479529356169</c:v>
                </c:pt>
                <c:pt idx="129">
                  <c:v>98.9401338884112</c:v>
                </c:pt>
                <c:pt idx="130">
                  <c:v>100.220603677034</c:v>
                </c:pt>
                <c:pt idx="131">
                  <c:v>99.9399859368504</c:v>
                </c:pt>
                <c:pt idx="132">
                  <c:v>97.0082635204874</c:v>
                </c:pt>
                <c:pt idx="133">
                  <c:v>91.1976330042814</c:v>
                </c:pt>
                <c:pt idx="134">
                  <c:v>83.5379732010651</c:v>
                </c:pt>
                <c:pt idx="135">
                  <c:v>74.7947430021323</c:v>
                </c:pt>
                <c:pt idx="136">
                  <c:v>65.3905584177542</c:v>
                </c:pt>
                <c:pt idx="137">
                  <c:v>55.8185997989559</c:v>
                </c:pt>
                <c:pt idx="138">
                  <c:v>47.377402725162</c:v>
                </c:pt>
                <c:pt idx="139">
                  <c:v>37.6269063415091</c:v>
                </c:pt>
                <c:pt idx="140">
                  <c:v>28.5426973105905</c:v>
                </c:pt>
                <c:pt idx="141">
                  <c:v>19.4330790753711</c:v>
                </c:pt>
                <c:pt idx="142">
                  <c:v>10.2813490308476</c:v>
                </c:pt>
                <c:pt idx="143">
                  <c:v>2.50322283087105</c:v>
                </c:pt>
                <c:pt idx="144">
                  <c:v>0.134431</c:v>
                </c:pt>
                <c:pt idx="145">
                  <c:v>-1.23561</c:v>
                </c:pt>
                <c:pt idx="146">
                  <c:v>-2.84145</c:v>
                </c:pt>
                <c:pt idx="147">
                  <c:v>-3.79362704387568</c:v>
                </c:pt>
                <c:pt idx="148">
                  <c:v>-6.69615473981903</c:v>
                </c:pt>
                <c:pt idx="149">
                  <c:v>-8.12171993616351</c:v>
                </c:pt>
                <c:pt idx="150">
                  <c:v>-6.17435892317033</c:v>
                </c:pt>
                <c:pt idx="151">
                  <c:v>-3.84828</c:v>
                </c:pt>
                <c:pt idx="152">
                  <c:v>-1.49502</c:v>
                </c:pt>
                <c:pt idx="153">
                  <c:v>-0.01023</c:v>
                </c:pt>
                <c:pt idx="154">
                  <c:v>1.68257433479943</c:v>
                </c:pt>
                <c:pt idx="155">
                  <c:v>5.163522</c:v>
                </c:pt>
                <c:pt idx="156">
                  <c:v>13.9323057699813</c:v>
                </c:pt>
                <c:pt idx="157">
                  <c:v>26.735890876084</c:v>
                </c:pt>
                <c:pt idx="158">
                  <c:v>39.9936558121051</c:v>
                </c:pt>
                <c:pt idx="159">
                  <c:v>51.8973013400343</c:v>
                </c:pt>
                <c:pt idx="160">
                  <c:v>61.8032598759917</c:v>
                </c:pt>
                <c:pt idx="161">
                  <c:v>73.6265859227688</c:v>
                </c:pt>
                <c:pt idx="162">
                  <c:v>82.9858154239353</c:v>
                </c:pt>
                <c:pt idx="163">
                  <c:v>90.3177603202107</c:v>
                </c:pt>
                <c:pt idx="164">
                  <c:v>94.7125689989543</c:v>
                </c:pt>
                <c:pt idx="165">
                  <c:v>97.67362835921</c:v>
                </c:pt>
                <c:pt idx="166">
                  <c:v>98.7331608446259</c:v>
                </c:pt>
                <c:pt idx="167">
                  <c:v>98.4378891314968</c:v>
                </c:pt>
                <c:pt idx="168">
                  <c:v>96.6683441850514</c:v>
                </c:pt>
                <c:pt idx="169">
                  <c:v>93.1411938705986</c:v>
                </c:pt>
                <c:pt idx="170">
                  <c:v>87.3718438489356</c:v>
                </c:pt>
                <c:pt idx="171">
                  <c:v>79.3249241519001</c:v>
                </c:pt>
                <c:pt idx="172">
                  <c:v>70.0796526438113</c:v>
                </c:pt>
                <c:pt idx="173">
                  <c:v>59.5357848689312</c:v>
                </c:pt>
                <c:pt idx="174">
                  <c:v>49.7525683278801</c:v>
                </c:pt>
                <c:pt idx="175">
                  <c:v>39.1356741254826</c:v>
                </c:pt>
                <c:pt idx="176">
                  <c:v>30.1401960892853</c:v>
                </c:pt>
                <c:pt idx="177">
                  <c:v>21.1838571518448</c:v>
                </c:pt>
                <c:pt idx="178">
                  <c:v>11.5734508314486</c:v>
                </c:pt>
                <c:pt idx="179">
                  <c:v>4.45433577345459</c:v>
                </c:pt>
                <c:pt idx="180">
                  <c:v>-0.68344297689479</c:v>
                </c:pt>
                <c:pt idx="181">
                  <c:v>-3.92052054882356</c:v>
                </c:pt>
                <c:pt idx="182">
                  <c:v>-5.40077227372123</c:v>
                </c:pt>
                <c:pt idx="183">
                  <c:v>-4.50815922278495</c:v>
                </c:pt>
                <c:pt idx="184">
                  <c:v>-3.48476011665202</c:v>
                </c:pt>
                <c:pt idx="185">
                  <c:v>-2.52506042843457</c:v>
                </c:pt>
                <c:pt idx="186">
                  <c:v>-1.25275683587192</c:v>
                </c:pt>
                <c:pt idx="187">
                  <c:v>0.517253673574659</c:v>
                </c:pt>
                <c:pt idx="188">
                  <c:v>5.20242424641294</c:v>
                </c:pt>
                <c:pt idx="189">
                  <c:v>15.1988246379749</c:v>
                </c:pt>
                <c:pt idx="190">
                  <c:v>27.0044297723684</c:v>
                </c:pt>
                <c:pt idx="191">
                  <c:v>39.3022461169</c:v>
                </c:pt>
                <c:pt idx="192">
                  <c:v>51.8236715477951</c:v>
                </c:pt>
                <c:pt idx="193">
                  <c:v>61.2074690071833</c:v>
                </c:pt>
                <c:pt idx="194">
                  <c:v>70.444894197968</c:v>
                </c:pt>
                <c:pt idx="195">
                  <c:v>78.6599556073574</c:v>
                </c:pt>
                <c:pt idx="196">
                  <c:v>86.1503193418577</c:v>
                </c:pt>
                <c:pt idx="197">
                  <c:v>91.2690638328046</c:v>
                </c:pt>
                <c:pt idx="198">
                  <c:v>96.2336892916297</c:v>
                </c:pt>
                <c:pt idx="199">
                  <c:v>97.1894598574304</c:v>
                </c:pt>
                <c:pt idx="200">
                  <c:v>95.9661965398768</c:v>
                </c:pt>
                <c:pt idx="201">
                  <c:v>93.264966018749</c:v>
                </c:pt>
                <c:pt idx="202">
                  <c:v>87.8697636747118</c:v>
                </c:pt>
                <c:pt idx="203">
                  <c:v>80.1432708030014</c:v>
                </c:pt>
                <c:pt idx="204">
                  <c:v>70.3110026783682</c:v>
                </c:pt>
                <c:pt idx="205">
                  <c:v>60.3560622981779</c:v>
                </c:pt>
                <c:pt idx="206">
                  <c:v>49.9658180245326</c:v>
                </c:pt>
                <c:pt idx="207">
                  <c:v>39.743062953988</c:v>
                </c:pt>
                <c:pt idx="208">
                  <c:v>29.5994746284595</c:v>
                </c:pt>
                <c:pt idx="209">
                  <c:v>21.0018798553298</c:v>
                </c:pt>
                <c:pt idx="210">
                  <c:v>12.2931278854413</c:v>
                </c:pt>
                <c:pt idx="211">
                  <c:v>3.71827119622228</c:v>
                </c:pt>
                <c:pt idx="212">
                  <c:v>-3.16786943062613</c:v>
                </c:pt>
                <c:pt idx="213">
                  <c:v>-8.01668812129926</c:v>
                </c:pt>
                <c:pt idx="214">
                  <c:v>-11.3134217200916</c:v>
                </c:pt>
                <c:pt idx="215">
                  <c:v>-13.0129448192916</c:v>
                </c:pt>
                <c:pt idx="216">
                  <c:v>-12.5131590943857</c:v>
                </c:pt>
                <c:pt idx="217">
                  <c:v>-8.65595131307362</c:v>
                </c:pt>
                <c:pt idx="218">
                  <c:v>-2.80163719454866</c:v>
                </c:pt>
                <c:pt idx="219">
                  <c:v>6.97238815610163</c:v>
                </c:pt>
                <c:pt idx="220">
                  <c:v>17.6837327022055</c:v>
                </c:pt>
                <c:pt idx="221">
                  <c:v>29.4808742976333</c:v>
                </c:pt>
                <c:pt idx="222">
                  <c:v>42.0867101733736</c:v>
                </c:pt>
                <c:pt idx="223">
                  <c:v>53.0104134423939</c:v>
                </c:pt>
                <c:pt idx="224">
                  <c:v>62.946586377664</c:v>
                </c:pt>
                <c:pt idx="225">
                  <c:v>71.4008427503514</c:v>
                </c:pt>
                <c:pt idx="226">
                  <c:v>78.9240377366164</c:v>
                </c:pt>
                <c:pt idx="227">
                  <c:v>86.9210684589852</c:v>
                </c:pt>
                <c:pt idx="228">
                  <c:v>91.2947210120625</c:v>
                </c:pt>
                <c:pt idx="229">
                  <c:v>93.4076488273077</c:v>
                </c:pt>
                <c:pt idx="230">
                  <c:v>95.3050634422425</c:v>
                </c:pt>
                <c:pt idx="231">
                  <c:v>96.1360969402782</c:v>
                </c:pt>
                <c:pt idx="232">
                  <c:v>94.4520902255253</c:v>
                </c:pt>
                <c:pt idx="233">
                  <c:v>89.9856798899613</c:v>
                </c:pt>
                <c:pt idx="234">
                  <c:v>83.2750094574278</c:v>
                </c:pt>
                <c:pt idx="235">
                  <c:v>75.2775581060181</c:v>
                </c:pt>
                <c:pt idx="236">
                  <c:v>64.4343953866715</c:v>
                </c:pt>
                <c:pt idx="237">
                  <c:v>53.0086564917727</c:v>
                </c:pt>
                <c:pt idx="238">
                  <c:v>42.8652086765515</c:v>
                </c:pt>
                <c:pt idx="239">
                  <c:v>34.3859242625341</c:v>
                </c:pt>
                <c:pt idx="240">
                  <c:v>27.8022466973589</c:v>
                </c:pt>
                <c:pt idx="241">
                  <c:v>22.9249192047836</c:v>
                </c:pt>
                <c:pt idx="242">
                  <c:v>18.9785345250666</c:v>
                </c:pt>
                <c:pt idx="243">
                  <c:v>16.3100947190531</c:v>
                </c:pt>
                <c:pt idx="244">
                  <c:v>13.739805750963</c:v>
                </c:pt>
                <c:pt idx="245">
                  <c:v>12.0184070177231</c:v>
                </c:pt>
                <c:pt idx="246">
                  <c:v>10.7228726029215</c:v>
                </c:pt>
                <c:pt idx="247">
                  <c:v>9.99968098861855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A08-40BD-A8EA-17CBA9BF4AE3}"/>
            </c:ext>
          </c:extLst>
        </c:ser>
        <c:ser>
          <c:idx val="4"/>
          <c:order val="4"/>
          <c:tx>
            <c:v>compR1</c:v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'[통합 문서3.xlsx]Sheet7'!$E$1:$E$246</c:f>
              <c:numCache>
                <c:formatCode>General</c:formatCode>
                <c:ptCount val="246"/>
                <c:pt idx="0">
                  <c:v>39.3894857619977</c:v>
                </c:pt>
                <c:pt idx="1">
                  <c:v>43.0341256225394</c:v>
                </c:pt>
                <c:pt idx="2">
                  <c:v>40.1593491441092</c:v>
                </c:pt>
                <c:pt idx="3">
                  <c:v>37.0207646228055</c:v>
                </c:pt>
                <c:pt idx="4">
                  <c:v>34.6710160533737</c:v>
                </c:pt>
                <c:pt idx="5">
                  <c:v>36.0001089410061</c:v>
                </c:pt>
                <c:pt idx="6">
                  <c:v>37.0703535059596</c:v>
                </c:pt>
                <c:pt idx="7">
                  <c:v>33.3506566963954</c:v>
                </c:pt>
                <c:pt idx="8">
                  <c:v>35.6214587898588</c:v>
                </c:pt>
                <c:pt idx="9">
                  <c:v>39.9549835739923</c:v>
                </c:pt>
                <c:pt idx="10">
                  <c:v>41.8402510115586</c:v>
                </c:pt>
                <c:pt idx="11">
                  <c:v>49.3236815381086</c:v>
                </c:pt>
                <c:pt idx="12">
                  <c:v>56.7579035798811</c:v>
                </c:pt>
                <c:pt idx="13">
                  <c:v>60.8881459002898</c:v>
                </c:pt>
                <c:pt idx="14">
                  <c:v>67.276555827804</c:v>
                </c:pt>
                <c:pt idx="15">
                  <c:v>79.4300257884565</c:v>
                </c:pt>
                <c:pt idx="16">
                  <c:v>84.2642590085243</c:v>
                </c:pt>
                <c:pt idx="17">
                  <c:v>91.6417408248223</c:v>
                </c:pt>
                <c:pt idx="18">
                  <c:v>97.9936105314141</c:v>
                </c:pt>
                <c:pt idx="19">
                  <c:v>106.090248557913</c:v>
                </c:pt>
                <c:pt idx="20">
                  <c:v>111.425680626416</c:v>
                </c:pt>
                <c:pt idx="21">
                  <c:v>107.743987379686</c:v>
                </c:pt>
                <c:pt idx="22">
                  <c:v>91.5272992210228</c:v>
                </c:pt>
                <c:pt idx="23">
                  <c:v>79.0298146468267</c:v>
                </c:pt>
                <c:pt idx="24">
                  <c:v>64.4136954846449</c:v>
                </c:pt>
                <c:pt idx="25">
                  <c:v>54.3309499473246</c:v>
                </c:pt>
                <c:pt idx="26">
                  <c:v>44.0196673130846</c:v>
                </c:pt>
                <c:pt idx="27">
                  <c:v>30.7068111426761</c:v>
                </c:pt>
                <c:pt idx="28">
                  <c:v>24.3313474681127</c:v>
                </c:pt>
                <c:pt idx="29">
                  <c:v>16.1760164657299</c:v>
                </c:pt>
                <c:pt idx="30">
                  <c:v>11.088019281083</c:v>
                </c:pt>
                <c:pt idx="31">
                  <c:v>6.91056759729706</c:v>
                </c:pt>
                <c:pt idx="32">
                  <c:v>4.66864398852049</c:v>
                </c:pt>
                <c:pt idx="33">
                  <c:v>2.71517226485586</c:v>
                </c:pt>
                <c:pt idx="34">
                  <c:v>1.83447540402389</c:v>
                </c:pt>
                <c:pt idx="35">
                  <c:v>1.83351004437984</c:v>
                </c:pt>
                <c:pt idx="36">
                  <c:v>0.946450941299183</c:v>
                </c:pt>
                <c:pt idx="37">
                  <c:v>-0.233832109636355</c:v>
                </c:pt>
                <c:pt idx="38">
                  <c:v>-1.59877320299451</c:v>
                </c:pt>
                <c:pt idx="39">
                  <c:v>-1.23030590352853</c:v>
                </c:pt>
                <c:pt idx="40">
                  <c:v>-0.58233491157596</c:v>
                </c:pt>
                <c:pt idx="41">
                  <c:v>0.618877140562024</c:v>
                </c:pt>
                <c:pt idx="42">
                  <c:v>4.21840950171115</c:v>
                </c:pt>
                <c:pt idx="43">
                  <c:v>7.31876920225449</c:v>
                </c:pt>
                <c:pt idx="44">
                  <c:v>16.9904613305631</c:v>
                </c:pt>
                <c:pt idx="45">
                  <c:v>27.4093734728298</c:v>
                </c:pt>
                <c:pt idx="46">
                  <c:v>43.6007609298079</c:v>
                </c:pt>
                <c:pt idx="47">
                  <c:v>54.6022101923428</c:v>
                </c:pt>
                <c:pt idx="48">
                  <c:v>64.1335642530957</c:v>
                </c:pt>
                <c:pt idx="49">
                  <c:v>68.0201245403364</c:v>
                </c:pt>
                <c:pt idx="50">
                  <c:v>84.3591812101406</c:v>
                </c:pt>
                <c:pt idx="51">
                  <c:v>93.4636136930151</c:v>
                </c:pt>
                <c:pt idx="52">
                  <c:v>99.2110758106591</c:v>
                </c:pt>
                <c:pt idx="53">
                  <c:v>99.4031775781589</c:v>
                </c:pt>
                <c:pt idx="54">
                  <c:v>96.3228439954997</c:v>
                </c:pt>
                <c:pt idx="55">
                  <c:v>94.3036082813086</c:v>
                </c:pt>
                <c:pt idx="56">
                  <c:v>94.596200310049</c:v>
                </c:pt>
                <c:pt idx="57">
                  <c:v>91.2939123063208</c:v>
                </c:pt>
                <c:pt idx="58">
                  <c:v>91.5080238658484</c:v>
                </c:pt>
                <c:pt idx="59">
                  <c:v>85.6230346384495</c:v>
                </c:pt>
                <c:pt idx="60">
                  <c:v>84.9330571861266</c:v>
                </c:pt>
                <c:pt idx="61">
                  <c:v>72.1807171156413</c:v>
                </c:pt>
                <c:pt idx="62">
                  <c:v>64.6280551004456</c:v>
                </c:pt>
                <c:pt idx="63">
                  <c:v>55.3636736101906</c:v>
                </c:pt>
                <c:pt idx="64">
                  <c:v>47.7632435336782</c:v>
                </c:pt>
                <c:pt idx="65">
                  <c:v>42.7623364365301</c:v>
                </c:pt>
                <c:pt idx="66">
                  <c:v>34.3849981094974</c:v>
                </c:pt>
                <c:pt idx="67">
                  <c:v>29.6589702772426</c:v>
                </c:pt>
                <c:pt idx="68">
                  <c:v>22.3845944768398</c:v>
                </c:pt>
                <c:pt idx="69">
                  <c:v>16.2510914043499</c:v>
                </c:pt>
                <c:pt idx="70">
                  <c:v>11.5441556951269</c:v>
                </c:pt>
                <c:pt idx="71">
                  <c:v>8.82977270420317</c:v>
                </c:pt>
                <c:pt idx="72">
                  <c:v>5.16924335203063</c:v>
                </c:pt>
                <c:pt idx="73">
                  <c:v>1.63249325597704</c:v>
                </c:pt>
                <c:pt idx="74">
                  <c:v>-0.564928675373603</c:v>
                </c:pt>
                <c:pt idx="75">
                  <c:v>-2.13027406373174</c:v>
                </c:pt>
                <c:pt idx="76">
                  <c:v>-2.74937259480309</c:v>
                </c:pt>
                <c:pt idx="77">
                  <c:v>-3.58298793285881</c:v>
                </c:pt>
                <c:pt idx="78">
                  <c:v>-4.61945000290066</c:v>
                </c:pt>
                <c:pt idx="79">
                  <c:v>-4.97760917138485</c:v>
                </c:pt>
                <c:pt idx="80">
                  <c:v>-2.72332065658921</c:v>
                </c:pt>
                <c:pt idx="81">
                  <c:v>0.465537811861387</c:v>
                </c:pt>
                <c:pt idx="82">
                  <c:v>4.96637524298023</c:v>
                </c:pt>
                <c:pt idx="83">
                  <c:v>12.3950118338607</c:v>
                </c:pt>
                <c:pt idx="84">
                  <c:v>20.2833605340848</c:v>
                </c:pt>
                <c:pt idx="85">
                  <c:v>28.3418251515546</c:v>
                </c:pt>
                <c:pt idx="86">
                  <c:v>39.863432041759</c:v>
                </c:pt>
                <c:pt idx="87">
                  <c:v>49.0568891671958</c:v>
                </c:pt>
                <c:pt idx="88">
                  <c:v>57.9856387613955</c:v>
                </c:pt>
                <c:pt idx="89">
                  <c:v>65.7012514999523</c:v>
                </c:pt>
                <c:pt idx="90">
                  <c:v>74.9342995362043</c:v>
                </c:pt>
                <c:pt idx="91">
                  <c:v>77.974456853006</c:v>
                </c:pt>
                <c:pt idx="92">
                  <c:v>86.9332765084857</c:v>
                </c:pt>
                <c:pt idx="93">
                  <c:v>93.6087715908556</c:v>
                </c:pt>
                <c:pt idx="94">
                  <c:v>95.1997122566029</c:v>
                </c:pt>
                <c:pt idx="95">
                  <c:v>93.7899970568718</c:v>
                </c:pt>
                <c:pt idx="96">
                  <c:v>96.1498578341335</c:v>
                </c:pt>
                <c:pt idx="97">
                  <c:v>93.3123447673744</c:v>
                </c:pt>
                <c:pt idx="98">
                  <c:v>94.2311007085481</c:v>
                </c:pt>
                <c:pt idx="99">
                  <c:v>86.086620484554</c:v>
                </c:pt>
                <c:pt idx="100">
                  <c:v>77.9702406347934</c:v>
                </c:pt>
                <c:pt idx="101">
                  <c:v>65.1696981144401</c:v>
                </c:pt>
                <c:pt idx="102">
                  <c:v>51.6381585717873</c:v>
                </c:pt>
                <c:pt idx="103">
                  <c:v>39.8443249996158</c:v>
                </c:pt>
                <c:pt idx="104">
                  <c:v>28.1482934684875</c:v>
                </c:pt>
                <c:pt idx="105">
                  <c:v>23.8197208799878</c:v>
                </c:pt>
                <c:pt idx="106">
                  <c:v>16.4502190362459</c:v>
                </c:pt>
                <c:pt idx="107">
                  <c:v>11.0424669662237</c:v>
                </c:pt>
                <c:pt idx="108">
                  <c:v>7.66908667628259</c:v>
                </c:pt>
                <c:pt idx="109">
                  <c:v>3.7567375149925</c:v>
                </c:pt>
                <c:pt idx="110">
                  <c:v>0.151322486066459</c:v>
                </c:pt>
                <c:pt idx="111">
                  <c:v>-4.7427544641741</c:v>
                </c:pt>
                <c:pt idx="112">
                  <c:v>-5.59724097933307</c:v>
                </c:pt>
                <c:pt idx="113">
                  <c:v>-5.83263127761713</c:v>
                </c:pt>
                <c:pt idx="114">
                  <c:v>-5.8108678729887</c:v>
                </c:pt>
                <c:pt idx="115">
                  <c:v>-4.60328475396363</c:v>
                </c:pt>
                <c:pt idx="116">
                  <c:v>-3.53114120791496</c:v>
                </c:pt>
                <c:pt idx="117">
                  <c:v>-0.801601192117221</c:v>
                </c:pt>
                <c:pt idx="118">
                  <c:v>2.79740179997665</c:v>
                </c:pt>
                <c:pt idx="119">
                  <c:v>7.9454827169998</c:v>
                </c:pt>
                <c:pt idx="120">
                  <c:v>13.9676493567322</c:v>
                </c:pt>
                <c:pt idx="121">
                  <c:v>20.8636187265908</c:v>
                </c:pt>
                <c:pt idx="122">
                  <c:v>30.633048133394</c:v>
                </c:pt>
                <c:pt idx="123">
                  <c:v>40.9048927971757</c:v>
                </c:pt>
                <c:pt idx="124">
                  <c:v>50.6789240807695</c:v>
                </c:pt>
                <c:pt idx="125">
                  <c:v>61.4246465125306</c:v>
                </c:pt>
                <c:pt idx="126">
                  <c:v>67.6122692209256</c:v>
                </c:pt>
                <c:pt idx="127">
                  <c:v>72.0976075349455</c:v>
                </c:pt>
                <c:pt idx="128">
                  <c:v>82.5770348060249</c:v>
                </c:pt>
                <c:pt idx="129">
                  <c:v>81.4484180629443</c:v>
                </c:pt>
                <c:pt idx="130">
                  <c:v>86.2117398703077</c:v>
                </c:pt>
                <c:pt idx="131">
                  <c:v>89.5793684857924</c:v>
                </c:pt>
                <c:pt idx="132">
                  <c:v>92.7657806803698</c:v>
                </c:pt>
                <c:pt idx="133">
                  <c:v>94.4846146612413</c:v>
                </c:pt>
                <c:pt idx="134">
                  <c:v>90.403114992616</c:v>
                </c:pt>
                <c:pt idx="135">
                  <c:v>90.1931171658692</c:v>
                </c:pt>
                <c:pt idx="136">
                  <c:v>89.4111003823762</c:v>
                </c:pt>
                <c:pt idx="137">
                  <c:v>77.0821452518159</c:v>
                </c:pt>
                <c:pt idx="138">
                  <c:v>62.9823852922832</c:v>
                </c:pt>
                <c:pt idx="139">
                  <c:v>50.7128175209447</c:v>
                </c:pt>
                <c:pt idx="140">
                  <c:v>38.1379619833234</c:v>
                </c:pt>
                <c:pt idx="141">
                  <c:v>27.4029007662299</c:v>
                </c:pt>
                <c:pt idx="142">
                  <c:v>21.1114987540175</c:v>
                </c:pt>
                <c:pt idx="143">
                  <c:v>16.6219052481048</c:v>
                </c:pt>
                <c:pt idx="144">
                  <c:v>13.3519203508856</c:v>
                </c:pt>
                <c:pt idx="145">
                  <c:v>8.05071001816315</c:v>
                </c:pt>
                <c:pt idx="146">
                  <c:v>4.79779388879972</c:v>
                </c:pt>
                <c:pt idx="147">
                  <c:v>-0.0795874239539576</c:v>
                </c:pt>
                <c:pt idx="148">
                  <c:v>-1.89072350593057</c:v>
                </c:pt>
                <c:pt idx="149">
                  <c:v>-4.18664896273839</c:v>
                </c:pt>
                <c:pt idx="150">
                  <c:v>-4.5673728856488</c:v>
                </c:pt>
                <c:pt idx="151">
                  <c:v>-5.77563683693882</c:v>
                </c:pt>
                <c:pt idx="152">
                  <c:v>-7.30204504669114</c:v>
                </c:pt>
                <c:pt idx="153">
                  <c:v>-6.07597802387152</c:v>
                </c:pt>
                <c:pt idx="154">
                  <c:v>-3.74112565165054</c:v>
                </c:pt>
                <c:pt idx="155">
                  <c:v>-0.494771135522239</c:v>
                </c:pt>
                <c:pt idx="156">
                  <c:v>5.86605085981154</c:v>
                </c:pt>
                <c:pt idx="157">
                  <c:v>7.54938542689678</c:v>
                </c:pt>
                <c:pt idx="158">
                  <c:v>16.0207239421264</c:v>
                </c:pt>
                <c:pt idx="159">
                  <c:v>23.1824463806107</c:v>
                </c:pt>
                <c:pt idx="160">
                  <c:v>36.4162716893578</c:v>
                </c:pt>
                <c:pt idx="161">
                  <c:v>43.0639636657145</c:v>
                </c:pt>
                <c:pt idx="162">
                  <c:v>55.483471088762</c:v>
                </c:pt>
                <c:pt idx="163">
                  <c:v>58.9723850081195</c:v>
                </c:pt>
                <c:pt idx="164">
                  <c:v>65.2603005245675</c:v>
                </c:pt>
                <c:pt idx="165">
                  <c:v>72.1978126786672</c:v>
                </c:pt>
                <c:pt idx="166">
                  <c:v>82.7822370083924</c:v>
                </c:pt>
                <c:pt idx="167">
                  <c:v>92.4893960964748</c:v>
                </c:pt>
                <c:pt idx="168">
                  <c:v>89.5794965411752</c:v>
                </c:pt>
                <c:pt idx="169">
                  <c:v>86.8139116631725</c:v>
                </c:pt>
                <c:pt idx="170">
                  <c:v>88.0533066137637</c:v>
                </c:pt>
                <c:pt idx="171">
                  <c:v>91.8116088262303</c:v>
                </c:pt>
                <c:pt idx="172">
                  <c:v>80.1386079537787</c:v>
                </c:pt>
                <c:pt idx="173">
                  <c:v>63.4719966311204</c:v>
                </c:pt>
                <c:pt idx="174">
                  <c:v>50.4382956005094</c:v>
                </c:pt>
                <c:pt idx="175">
                  <c:v>37.1985477016737</c:v>
                </c:pt>
                <c:pt idx="176">
                  <c:v>28.78799679248</c:v>
                </c:pt>
                <c:pt idx="177">
                  <c:v>26.6059773707665</c:v>
                </c:pt>
                <c:pt idx="178">
                  <c:v>20.3707270210907</c:v>
                </c:pt>
                <c:pt idx="179">
                  <c:v>9.93711583486165</c:v>
                </c:pt>
                <c:pt idx="180">
                  <c:v>4.12740904091268</c:v>
                </c:pt>
                <c:pt idx="181">
                  <c:v>1.98096308044225</c:v>
                </c:pt>
                <c:pt idx="182">
                  <c:v>-1.2618439973776</c:v>
                </c:pt>
                <c:pt idx="183">
                  <c:v>-3.8287883329502</c:v>
                </c:pt>
                <c:pt idx="184">
                  <c:v>-5.16374609691611</c:v>
                </c:pt>
                <c:pt idx="185">
                  <c:v>-4.47448225164634</c:v>
                </c:pt>
                <c:pt idx="186">
                  <c:v>-0.438785192612622</c:v>
                </c:pt>
                <c:pt idx="187">
                  <c:v>3.39848591590097</c:v>
                </c:pt>
                <c:pt idx="188">
                  <c:v>8.27415700576411</c:v>
                </c:pt>
                <c:pt idx="189">
                  <c:v>17.6128153080985</c:v>
                </c:pt>
                <c:pt idx="190">
                  <c:v>30.345553799376</c:v>
                </c:pt>
                <c:pt idx="191">
                  <c:v>44.4861118882222</c:v>
                </c:pt>
                <c:pt idx="192">
                  <c:v>56.9360618590546</c:v>
                </c:pt>
                <c:pt idx="193">
                  <c:v>55.5039916518687</c:v>
                </c:pt>
                <c:pt idx="194">
                  <c:v>63.598469409507</c:v>
                </c:pt>
                <c:pt idx="195">
                  <c:v>66.9429540513209</c:v>
                </c:pt>
                <c:pt idx="196">
                  <c:v>71.5637105656296</c:v>
                </c:pt>
                <c:pt idx="197">
                  <c:v>81.2505621784719</c:v>
                </c:pt>
                <c:pt idx="198">
                  <c:v>90.2646386093599</c:v>
                </c:pt>
                <c:pt idx="199">
                  <c:v>92.9793682798518</c:v>
                </c:pt>
                <c:pt idx="200">
                  <c:v>89.2638554981635</c:v>
                </c:pt>
                <c:pt idx="201">
                  <c:v>84.2756452177161</c:v>
                </c:pt>
                <c:pt idx="202">
                  <c:v>72.7158068784428</c:v>
                </c:pt>
                <c:pt idx="203">
                  <c:v>59.6290338188332</c:v>
                </c:pt>
                <c:pt idx="204">
                  <c:v>51.3728213344073</c:v>
                </c:pt>
                <c:pt idx="205">
                  <c:v>38.9188684255565</c:v>
                </c:pt>
                <c:pt idx="206">
                  <c:v>28.9137712736349</c:v>
                </c:pt>
                <c:pt idx="207">
                  <c:v>20.1494708206875</c:v>
                </c:pt>
                <c:pt idx="208">
                  <c:v>12.3541830098618</c:v>
                </c:pt>
                <c:pt idx="209">
                  <c:v>8.49495851336342</c:v>
                </c:pt>
                <c:pt idx="210">
                  <c:v>3.48415236144134</c:v>
                </c:pt>
                <c:pt idx="211">
                  <c:v>-2.13849141094461</c:v>
                </c:pt>
                <c:pt idx="212">
                  <c:v>-4.79965705799261</c:v>
                </c:pt>
                <c:pt idx="213">
                  <c:v>-5.60145529597176</c:v>
                </c:pt>
                <c:pt idx="214">
                  <c:v>-5.13262200275382</c:v>
                </c:pt>
                <c:pt idx="215">
                  <c:v>-3.48938924832521</c:v>
                </c:pt>
                <c:pt idx="216">
                  <c:v>1.57784580660277</c:v>
                </c:pt>
                <c:pt idx="217">
                  <c:v>9.26942444638323</c:v>
                </c:pt>
                <c:pt idx="218">
                  <c:v>20.2728375938148</c:v>
                </c:pt>
                <c:pt idx="219">
                  <c:v>30.5899899351654</c:v>
                </c:pt>
                <c:pt idx="220">
                  <c:v>39.0598776887169</c:v>
                </c:pt>
                <c:pt idx="221">
                  <c:v>50.3179135099442</c:v>
                </c:pt>
                <c:pt idx="222">
                  <c:v>58.3105999664017</c:v>
                </c:pt>
                <c:pt idx="223">
                  <c:v>63.9032003319172</c:v>
                </c:pt>
                <c:pt idx="224">
                  <c:v>72.2582223062771</c:v>
                </c:pt>
                <c:pt idx="225">
                  <c:v>80.3405812973494</c:v>
                </c:pt>
                <c:pt idx="226">
                  <c:v>87.2471033821359</c:v>
                </c:pt>
                <c:pt idx="227">
                  <c:v>89.0190860627982</c:v>
                </c:pt>
                <c:pt idx="228">
                  <c:v>84.7171215308923</c:v>
                </c:pt>
                <c:pt idx="229">
                  <c:v>81.045719789532</c:v>
                </c:pt>
                <c:pt idx="230">
                  <c:v>75.4244419150085</c:v>
                </c:pt>
                <c:pt idx="231">
                  <c:v>68.0742340916565</c:v>
                </c:pt>
                <c:pt idx="232">
                  <c:v>64.9866972981189</c:v>
                </c:pt>
                <c:pt idx="233">
                  <c:v>58.3785434707519</c:v>
                </c:pt>
                <c:pt idx="234">
                  <c:v>46.6744880788563</c:v>
                </c:pt>
                <c:pt idx="235">
                  <c:v>38.5459477852313</c:v>
                </c:pt>
                <c:pt idx="236">
                  <c:v>32.5614355694699</c:v>
                </c:pt>
                <c:pt idx="237">
                  <c:v>25.2168647303596</c:v>
                </c:pt>
                <c:pt idx="238">
                  <c:v>20.3395179008657</c:v>
                </c:pt>
                <c:pt idx="239">
                  <c:v>16.1712376380951</c:v>
                </c:pt>
                <c:pt idx="240">
                  <c:v>12.0641514854767</c:v>
                </c:pt>
                <c:pt idx="241">
                  <c:v>8.81039692805003</c:v>
                </c:pt>
                <c:pt idx="242">
                  <c:v>7.31004579943305</c:v>
                </c:pt>
                <c:pt idx="243">
                  <c:v>7.22642382995997</c:v>
                </c:pt>
                <c:pt idx="244">
                  <c:v>6.29104870939529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A08-40BD-A8EA-17CBA9BF4AE3}"/>
            </c:ext>
          </c:extLst>
        </c:ser>
        <c:ser>
          <c:idx val="6"/>
          <c:order val="6"/>
          <c:tx>
            <c:v>compR2</c:v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'[통합 문서3.xlsx]Sheet7'!$G$1:$G$246</c:f>
              <c:numCache>
                <c:formatCode>General</c:formatCode>
                <c:ptCount val="246"/>
                <c:pt idx="0">
                  <c:v>38.7850736793651</c:v>
                </c:pt>
                <c:pt idx="1">
                  <c:v>42.6534717418469</c:v>
                </c:pt>
                <c:pt idx="2">
                  <c:v>40.097697770347</c:v>
                </c:pt>
                <c:pt idx="3">
                  <c:v>36.7342486351489</c:v>
                </c:pt>
                <c:pt idx="4">
                  <c:v>34.4677665044162</c:v>
                </c:pt>
                <c:pt idx="5">
                  <c:v>35.5693220181362</c:v>
                </c:pt>
                <c:pt idx="6">
                  <c:v>37.1073833473474</c:v>
                </c:pt>
                <c:pt idx="7">
                  <c:v>33.982388676766</c:v>
                </c:pt>
                <c:pt idx="8">
                  <c:v>35.6911095508833</c:v>
                </c:pt>
                <c:pt idx="9">
                  <c:v>39.8088571127612</c:v>
                </c:pt>
                <c:pt idx="10">
                  <c:v>42.35131755074</c:v>
                </c:pt>
                <c:pt idx="11">
                  <c:v>49.8200092354506</c:v>
                </c:pt>
                <c:pt idx="12">
                  <c:v>58.0878830763866</c:v>
                </c:pt>
                <c:pt idx="13">
                  <c:v>63.5248973558227</c:v>
                </c:pt>
                <c:pt idx="14">
                  <c:v>70.8779088791973</c:v>
                </c:pt>
                <c:pt idx="15">
                  <c:v>85.0083193547904</c:v>
                </c:pt>
                <c:pt idx="16">
                  <c:v>92.6384688833042</c:v>
                </c:pt>
                <c:pt idx="17">
                  <c:v>100.109128513394</c:v>
                </c:pt>
                <c:pt idx="18">
                  <c:v>113.174377172491</c:v>
                </c:pt>
                <c:pt idx="19">
                  <c:v>124.878763510564</c:v>
                </c:pt>
                <c:pt idx="20">
                  <c:v>128.271363076042</c:v>
                </c:pt>
                <c:pt idx="21">
                  <c:v>120.005114258583</c:v>
                </c:pt>
                <c:pt idx="22">
                  <c:v>89.2975351252858</c:v>
                </c:pt>
                <c:pt idx="23">
                  <c:v>60.7870606373811</c:v>
                </c:pt>
                <c:pt idx="24">
                  <c:v>41.6319170513209</c:v>
                </c:pt>
                <c:pt idx="25">
                  <c:v>35.7377922957135</c:v>
                </c:pt>
                <c:pt idx="26">
                  <c:v>31.4177074621072</c:v>
                </c:pt>
                <c:pt idx="27">
                  <c:v>22.3178680207863</c:v>
                </c:pt>
                <c:pt idx="28">
                  <c:v>18.1114527000149</c:v>
                </c:pt>
                <c:pt idx="29">
                  <c:v>11.7256724642263</c:v>
                </c:pt>
                <c:pt idx="30">
                  <c:v>7.86768974598787</c:v>
                </c:pt>
                <c:pt idx="31">
                  <c:v>4.69036695402534</c:v>
                </c:pt>
                <c:pt idx="32">
                  <c:v>2.83344221010195</c:v>
                </c:pt>
                <c:pt idx="33">
                  <c:v>1.3740405655186</c:v>
                </c:pt>
                <c:pt idx="34">
                  <c:v>0.832714502131881</c:v>
                </c:pt>
                <c:pt idx="35">
                  <c:v>0.974983697029816</c:v>
                </c:pt>
                <c:pt idx="36">
                  <c:v>0.138316280211908</c:v>
                </c:pt>
                <c:pt idx="37">
                  <c:v>-1.27171581157257</c:v>
                </c:pt>
                <c:pt idx="38">
                  <c:v>-2.31258295567221</c:v>
                </c:pt>
                <c:pt idx="39">
                  <c:v>-1.58391972114128</c:v>
                </c:pt>
                <c:pt idx="40">
                  <c:v>-0.561465119835646</c:v>
                </c:pt>
                <c:pt idx="41">
                  <c:v>0.839724478847559</c:v>
                </c:pt>
                <c:pt idx="42">
                  <c:v>4.16812029718016</c:v>
                </c:pt>
                <c:pt idx="43">
                  <c:v>7.51481956370731</c:v>
                </c:pt>
                <c:pt idx="44">
                  <c:v>17.5753015949151</c:v>
                </c:pt>
                <c:pt idx="45">
                  <c:v>29.1034275343637</c:v>
                </c:pt>
                <c:pt idx="46">
                  <c:v>46.5909409928116</c:v>
                </c:pt>
                <c:pt idx="47">
                  <c:v>59.4386044258476</c:v>
                </c:pt>
                <c:pt idx="48">
                  <c:v>68.9716572377114</c:v>
                </c:pt>
                <c:pt idx="49">
                  <c:v>72.0711781789418</c:v>
                </c:pt>
                <c:pt idx="50">
                  <c:v>92.036449205137</c:v>
                </c:pt>
                <c:pt idx="51">
                  <c:v>112.022699524222</c:v>
                </c:pt>
                <c:pt idx="52">
                  <c:v>119.35533020478</c:v>
                </c:pt>
                <c:pt idx="53">
                  <c:v>116.955165168605</c:v>
                </c:pt>
                <c:pt idx="54">
                  <c:v>106.016845860402</c:v>
                </c:pt>
                <c:pt idx="55">
                  <c:v>97.6770513412239</c:v>
                </c:pt>
                <c:pt idx="56">
                  <c:v>94.1868652985935</c:v>
                </c:pt>
                <c:pt idx="57">
                  <c:v>87.7614413834677</c:v>
                </c:pt>
                <c:pt idx="58">
                  <c:v>83.6824776634876</c:v>
                </c:pt>
                <c:pt idx="59">
                  <c:v>76.4585830666121</c:v>
                </c:pt>
                <c:pt idx="60">
                  <c:v>74.2142108779843</c:v>
                </c:pt>
                <c:pt idx="61">
                  <c:v>61.0620397514963</c:v>
                </c:pt>
                <c:pt idx="62">
                  <c:v>53.21716855028</c:v>
                </c:pt>
                <c:pt idx="63">
                  <c:v>45.7488040791514</c:v>
                </c:pt>
                <c:pt idx="64">
                  <c:v>40.1802490737378</c:v>
                </c:pt>
                <c:pt idx="65">
                  <c:v>37.6694384027644</c:v>
                </c:pt>
                <c:pt idx="66">
                  <c:v>31.3956128064815</c:v>
                </c:pt>
                <c:pt idx="67">
                  <c:v>27.4989229519279</c:v>
                </c:pt>
                <c:pt idx="68">
                  <c:v>20.5787591522329</c:v>
                </c:pt>
                <c:pt idx="69">
                  <c:v>14.3025171854646</c:v>
                </c:pt>
                <c:pt idx="70">
                  <c:v>9.84434211402867</c:v>
                </c:pt>
                <c:pt idx="71">
                  <c:v>7.38506440435699</c:v>
                </c:pt>
                <c:pt idx="72">
                  <c:v>4.08924731918481</c:v>
                </c:pt>
                <c:pt idx="73">
                  <c:v>0.488734911642139</c:v>
                </c:pt>
                <c:pt idx="74">
                  <c:v>-1.82340441135414</c:v>
                </c:pt>
                <c:pt idx="75">
                  <c:v>-3.19202112904118</c:v>
                </c:pt>
                <c:pt idx="76">
                  <c:v>-3.50924038318252</c:v>
                </c:pt>
                <c:pt idx="77">
                  <c:v>-4.08918627041572</c:v>
                </c:pt>
                <c:pt idx="78">
                  <c:v>-4.99919314998779</c:v>
                </c:pt>
                <c:pt idx="79">
                  <c:v>-5.20342158080249</c:v>
                </c:pt>
                <c:pt idx="80">
                  <c:v>-2.98945216639608</c:v>
                </c:pt>
                <c:pt idx="81">
                  <c:v>0.413560285690665</c:v>
                </c:pt>
                <c:pt idx="82">
                  <c:v>5.09953500443815</c:v>
                </c:pt>
                <c:pt idx="83">
                  <c:v>12.5350446490323</c:v>
                </c:pt>
                <c:pt idx="84">
                  <c:v>21.0396830688197</c:v>
                </c:pt>
                <c:pt idx="85">
                  <c:v>30.2873643179602</c:v>
                </c:pt>
                <c:pt idx="86">
                  <c:v>41.8063905408425</c:v>
                </c:pt>
                <c:pt idx="87">
                  <c:v>51.8411105683333</c:v>
                </c:pt>
                <c:pt idx="88">
                  <c:v>60.7482588779075</c:v>
                </c:pt>
                <c:pt idx="89">
                  <c:v>69.3120634332999</c:v>
                </c:pt>
                <c:pt idx="90">
                  <c:v>78.1998055433458</c:v>
                </c:pt>
                <c:pt idx="91">
                  <c:v>82.2695455171697</c:v>
                </c:pt>
                <c:pt idx="92">
                  <c:v>93.264113331244</c:v>
                </c:pt>
                <c:pt idx="93">
                  <c:v>107.960679205556</c:v>
                </c:pt>
                <c:pt idx="94">
                  <c:v>101.73466179552</c:v>
                </c:pt>
                <c:pt idx="95">
                  <c:v>91.3515175994483</c:v>
                </c:pt>
                <c:pt idx="96">
                  <c:v>92.0809839519055</c:v>
                </c:pt>
                <c:pt idx="97">
                  <c:v>96.8497274440321</c:v>
                </c:pt>
                <c:pt idx="98">
                  <c:v>97.3773595764114</c:v>
                </c:pt>
                <c:pt idx="99">
                  <c:v>86.2232738580344</c:v>
                </c:pt>
                <c:pt idx="100">
                  <c:v>73.4254366877532</c:v>
                </c:pt>
                <c:pt idx="101">
                  <c:v>59.040421882912</c:v>
                </c:pt>
                <c:pt idx="102">
                  <c:v>45.4752708880057</c:v>
                </c:pt>
                <c:pt idx="103">
                  <c:v>33.8181620292755</c:v>
                </c:pt>
                <c:pt idx="104">
                  <c:v>23.0571517327219</c:v>
                </c:pt>
                <c:pt idx="105">
                  <c:v>19.5915346135392</c:v>
                </c:pt>
                <c:pt idx="106">
                  <c:v>13.2787584550503</c:v>
                </c:pt>
                <c:pt idx="107">
                  <c:v>8.94452627242042</c:v>
                </c:pt>
                <c:pt idx="108">
                  <c:v>5.93761781148731</c:v>
                </c:pt>
                <c:pt idx="109">
                  <c:v>2.30709639480848</c:v>
                </c:pt>
                <c:pt idx="110">
                  <c:v>-1.36235060788321</c:v>
                </c:pt>
                <c:pt idx="111">
                  <c:v>-6.04482106798645</c:v>
                </c:pt>
                <c:pt idx="112">
                  <c:v>-6.92906336984627</c:v>
                </c:pt>
                <c:pt idx="113">
                  <c:v>-6.86292593960156</c:v>
                </c:pt>
                <c:pt idx="114">
                  <c:v>-6.50231493674322</c:v>
                </c:pt>
                <c:pt idx="115">
                  <c:v>-5.20601156847721</c:v>
                </c:pt>
                <c:pt idx="116">
                  <c:v>-3.90850571109916</c:v>
                </c:pt>
                <c:pt idx="117">
                  <c:v>-1.03530831538281</c:v>
                </c:pt>
                <c:pt idx="118">
                  <c:v>2.81083222972795</c:v>
                </c:pt>
                <c:pt idx="119">
                  <c:v>8.24656253384837</c:v>
                </c:pt>
                <c:pt idx="120">
                  <c:v>14.4122183762729</c:v>
                </c:pt>
                <c:pt idx="121">
                  <c:v>21.596767451472</c:v>
                </c:pt>
                <c:pt idx="122">
                  <c:v>31.6138837344586</c:v>
                </c:pt>
                <c:pt idx="123">
                  <c:v>43.0500140218766</c:v>
                </c:pt>
                <c:pt idx="124">
                  <c:v>53.6060209610429</c:v>
                </c:pt>
                <c:pt idx="125">
                  <c:v>64.4582108034647</c:v>
                </c:pt>
                <c:pt idx="126">
                  <c:v>71.8832188151112</c:v>
                </c:pt>
                <c:pt idx="127">
                  <c:v>74.4307034889985</c:v>
                </c:pt>
                <c:pt idx="128">
                  <c:v>87.464394851655</c:v>
                </c:pt>
                <c:pt idx="129">
                  <c:v>89.057290107723</c:v>
                </c:pt>
                <c:pt idx="130">
                  <c:v>93.9219092779896</c:v>
                </c:pt>
                <c:pt idx="131">
                  <c:v>99.5392056563315</c:v>
                </c:pt>
                <c:pt idx="132">
                  <c:v>95.9167381246349</c:v>
                </c:pt>
                <c:pt idx="133">
                  <c:v>78.58448980741</c:v>
                </c:pt>
                <c:pt idx="134">
                  <c:v>87.7074078188362</c:v>
                </c:pt>
                <c:pt idx="135">
                  <c:v>93.283675897505</c:v>
                </c:pt>
                <c:pt idx="136">
                  <c:v>93.4869531966844</c:v>
                </c:pt>
                <c:pt idx="137">
                  <c:v>77.9995051092652</c:v>
                </c:pt>
                <c:pt idx="138">
                  <c:v>60.0301435572002</c:v>
                </c:pt>
                <c:pt idx="139">
                  <c:v>45.480389536543</c:v>
                </c:pt>
                <c:pt idx="140">
                  <c:v>31.6171320054724</c:v>
                </c:pt>
                <c:pt idx="141">
                  <c:v>20.8371550822228</c:v>
                </c:pt>
                <c:pt idx="142">
                  <c:v>15.0870652818348</c:v>
                </c:pt>
                <c:pt idx="143">
                  <c:v>12.142731369507</c:v>
                </c:pt>
                <c:pt idx="144">
                  <c:v>10.1778870228851</c:v>
                </c:pt>
                <c:pt idx="145">
                  <c:v>6.06440483779195</c:v>
                </c:pt>
                <c:pt idx="146">
                  <c:v>3.01538747879315</c:v>
                </c:pt>
                <c:pt idx="147">
                  <c:v>-1.54142971445855</c:v>
                </c:pt>
                <c:pt idx="148">
                  <c:v>-3.35640460515932</c:v>
                </c:pt>
                <c:pt idx="149">
                  <c:v>-5.1235464569043</c:v>
                </c:pt>
                <c:pt idx="150">
                  <c:v>-5.38693337584832</c:v>
                </c:pt>
                <c:pt idx="151">
                  <c:v>-6.3039613058159</c:v>
                </c:pt>
                <c:pt idx="152">
                  <c:v>-7.60240530472941</c:v>
                </c:pt>
                <c:pt idx="153">
                  <c:v>-6.45074844886026</c:v>
                </c:pt>
                <c:pt idx="154">
                  <c:v>-3.83996215749684</c:v>
                </c:pt>
                <c:pt idx="155">
                  <c:v>-0.0918077683195706</c:v>
                </c:pt>
                <c:pt idx="156">
                  <c:v>6.28525596259272</c:v>
                </c:pt>
                <c:pt idx="157">
                  <c:v>8.95516961242449</c:v>
                </c:pt>
                <c:pt idx="158">
                  <c:v>16.7574410565372</c:v>
                </c:pt>
                <c:pt idx="159">
                  <c:v>24.6408994678603</c:v>
                </c:pt>
                <c:pt idx="160">
                  <c:v>37.8763813696911</c:v>
                </c:pt>
                <c:pt idx="161">
                  <c:v>45.9001910936448</c:v>
                </c:pt>
                <c:pt idx="162">
                  <c:v>59.0607571947179</c:v>
                </c:pt>
                <c:pt idx="163">
                  <c:v>62.338153998298</c:v>
                </c:pt>
                <c:pt idx="164">
                  <c:v>68.2457128423807</c:v>
                </c:pt>
                <c:pt idx="165">
                  <c:v>74.3555871255523</c:v>
                </c:pt>
                <c:pt idx="166">
                  <c:v>86.014968009788</c:v>
                </c:pt>
                <c:pt idx="167">
                  <c:v>105.085310525143</c:v>
                </c:pt>
                <c:pt idx="168">
                  <c:v>104.988194084394</c:v>
                </c:pt>
                <c:pt idx="169">
                  <c:v>82.7996454068022</c:v>
                </c:pt>
                <c:pt idx="170">
                  <c:v>78.5711024527506</c:v>
                </c:pt>
                <c:pt idx="171">
                  <c:v>93.3469476015273</c:v>
                </c:pt>
                <c:pt idx="172">
                  <c:v>82.2679248472524</c:v>
                </c:pt>
                <c:pt idx="173">
                  <c:v>59.9747373865374</c:v>
                </c:pt>
                <c:pt idx="174">
                  <c:v>42.9012711809848</c:v>
                </c:pt>
                <c:pt idx="175">
                  <c:v>29.9646245819514</c:v>
                </c:pt>
                <c:pt idx="176">
                  <c:v>22.4487229939284</c:v>
                </c:pt>
                <c:pt idx="177">
                  <c:v>22.0528693121755</c:v>
                </c:pt>
                <c:pt idx="178">
                  <c:v>17.9493585423183</c:v>
                </c:pt>
                <c:pt idx="179">
                  <c:v>8.22839489995289</c:v>
                </c:pt>
                <c:pt idx="180">
                  <c:v>1.5070156553358</c:v>
                </c:pt>
                <c:pt idx="181">
                  <c:v>-0.628843702423245</c:v>
                </c:pt>
                <c:pt idx="182">
                  <c:v>-2.91640510590682</c:v>
                </c:pt>
                <c:pt idx="183">
                  <c:v>-4.82351417252439</c:v>
                </c:pt>
                <c:pt idx="184">
                  <c:v>-5.83154300941245</c:v>
                </c:pt>
                <c:pt idx="185">
                  <c:v>-4.84690570596535</c:v>
                </c:pt>
                <c:pt idx="186">
                  <c:v>-0.539718520862122</c:v>
                </c:pt>
                <c:pt idx="187">
                  <c:v>4.20742703082661</c:v>
                </c:pt>
                <c:pt idx="188">
                  <c:v>9.80711861949393</c:v>
                </c:pt>
                <c:pt idx="189">
                  <c:v>19.4783015241195</c:v>
                </c:pt>
                <c:pt idx="190">
                  <c:v>32.2325166152952</c:v>
                </c:pt>
                <c:pt idx="191">
                  <c:v>47.0925391530711</c:v>
                </c:pt>
                <c:pt idx="192">
                  <c:v>60.0671762138738</c:v>
                </c:pt>
                <c:pt idx="193">
                  <c:v>59.0137831597862</c:v>
                </c:pt>
                <c:pt idx="194">
                  <c:v>64.3452579290416</c:v>
                </c:pt>
                <c:pt idx="195">
                  <c:v>67.0314246812986</c:v>
                </c:pt>
                <c:pt idx="196">
                  <c:v>72.4394862244148</c:v>
                </c:pt>
                <c:pt idx="197">
                  <c:v>85.4225934314145</c:v>
                </c:pt>
                <c:pt idx="198">
                  <c:v>104.030765246543</c:v>
                </c:pt>
                <c:pt idx="199">
                  <c:v>98.5324502661329</c:v>
                </c:pt>
                <c:pt idx="200">
                  <c:v>76.4272555498579</c:v>
                </c:pt>
                <c:pt idx="201">
                  <c:v>74.9886353103096</c:v>
                </c:pt>
                <c:pt idx="202">
                  <c:v>71.8006788122292</c:v>
                </c:pt>
                <c:pt idx="203">
                  <c:v>61.3474053957332</c:v>
                </c:pt>
                <c:pt idx="204">
                  <c:v>52.4628894948769</c:v>
                </c:pt>
                <c:pt idx="205">
                  <c:v>38.5217742423014</c:v>
                </c:pt>
                <c:pt idx="206">
                  <c:v>26.1443471812248</c:v>
                </c:pt>
                <c:pt idx="207">
                  <c:v>16.3169985007497</c:v>
                </c:pt>
                <c:pt idx="208">
                  <c:v>9.0124688982214</c:v>
                </c:pt>
                <c:pt idx="209">
                  <c:v>5.7687942557619</c:v>
                </c:pt>
                <c:pt idx="210">
                  <c:v>1.00547087588867</c:v>
                </c:pt>
                <c:pt idx="211">
                  <c:v>-4.27111412528239</c:v>
                </c:pt>
                <c:pt idx="212">
                  <c:v>-6.65152157862569</c:v>
                </c:pt>
                <c:pt idx="213">
                  <c:v>-6.77647984520226</c:v>
                </c:pt>
                <c:pt idx="214">
                  <c:v>-5.62624652499801</c:v>
                </c:pt>
                <c:pt idx="215">
                  <c:v>-3.63328772221383</c:v>
                </c:pt>
                <c:pt idx="216">
                  <c:v>2.00840194599687</c:v>
                </c:pt>
                <c:pt idx="217">
                  <c:v>10.2595969795039</c:v>
                </c:pt>
                <c:pt idx="218">
                  <c:v>21.7636017404184</c:v>
                </c:pt>
                <c:pt idx="219">
                  <c:v>33.2607391440341</c:v>
                </c:pt>
                <c:pt idx="220">
                  <c:v>42.2827181936399</c:v>
                </c:pt>
                <c:pt idx="221">
                  <c:v>53.348018255748</c:v>
                </c:pt>
                <c:pt idx="222">
                  <c:v>61.3769217706215</c:v>
                </c:pt>
                <c:pt idx="223">
                  <c:v>66.917180626024</c:v>
                </c:pt>
                <c:pt idx="224">
                  <c:v>75.5838445497451</c:v>
                </c:pt>
                <c:pt idx="225">
                  <c:v>84.3325734570901</c:v>
                </c:pt>
                <c:pt idx="226">
                  <c:v>94.2793745001454</c:v>
                </c:pt>
                <c:pt idx="227">
                  <c:v>98.1446034214308</c:v>
                </c:pt>
                <c:pt idx="228">
                  <c:v>91.4735642454946</c:v>
                </c:pt>
                <c:pt idx="229">
                  <c:v>75.9582528177127</c:v>
                </c:pt>
                <c:pt idx="230">
                  <c:v>66.4593225938189</c:v>
                </c:pt>
                <c:pt idx="231">
                  <c:v>60.8129136991469</c:v>
                </c:pt>
                <c:pt idx="232">
                  <c:v>61.2574982131619</c:v>
                </c:pt>
                <c:pt idx="233">
                  <c:v>56.7949515590314</c:v>
                </c:pt>
                <c:pt idx="234">
                  <c:v>44.4390706948078</c:v>
                </c:pt>
                <c:pt idx="235">
                  <c:v>35.9143983743658</c:v>
                </c:pt>
                <c:pt idx="236">
                  <c:v>29.8033873787243</c:v>
                </c:pt>
                <c:pt idx="237">
                  <c:v>22.2444977144977</c:v>
                </c:pt>
                <c:pt idx="238">
                  <c:v>18.0701591922126</c:v>
                </c:pt>
                <c:pt idx="239">
                  <c:v>14.9017106353652</c:v>
                </c:pt>
                <c:pt idx="240">
                  <c:v>11.4257244630116</c:v>
                </c:pt>
                <c:pt idx="241">
                  <c:v>8.18229519524199</c:v>
                </c:pt>
                <c:pt idx="242">
                  <c:v>6.4450858989653</c:v>
                </c:pt>
                <c:pt idx="243">
                  <c:v>6.54185616299229</c:v>
                </c:pt>
                <c:pt idx="244">
                  <c:v>5.89698199617384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A08-40BD-A8EA-17CBA9BF4A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81026687"/>
        <c:axId val="56826319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spPr>
                  <a:ln w="2857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>
                      <c:ext uri="{02D57815-91ED-43cb-92C2-25804820EDAC}">
                        <c15:formulaRef>
                          <c15:sqref>'[통합 문서3.xlsx]Sheet7'!$B$1:$B$246</c15:sqref>
                        </c15:formulaRef>
                      </c:ext>
                    </c:extLst>
                    <c:numCache>
                      <c:formatCode>General</c:formatCode>
                      <c:ptCount val="246"/>
                      <c:pt idx="0">
                        <c:v>0.440220119570569</c:v>
                      </c:pt>
                      <c:pt idx="1">
                        <c:v>-11.5324250844197</c:v>
                      </c:pt>
                      <c:pt idx="2">
                        <c:v>-6.4960760736671697</c:v>
                      </c:pt>
                      <c:pt idx="3">
                        <c:v>-3.9307097667186301</c:v>
                      </c:pt>
                      <c:pt idx="4">
                        <c:v>-3.1882876775220299</c:v>
                      </c:pt>
                      <c:pt idx="5">
                        <c:v>-6.9529576274328004</c:v>
                      </c:pt>
                      <c:pt idx="6">
                        <c:v>-1.5254078740596699</c:v>
                      </c:pt>
                      <c:pt idx="7">
                        <c:v>0.89318037416672202</c:v>
                      </c:pt>
                      <c:pt idx="8">
                        <c:v>-1.3307808755289301</c:v>
                      </c:pt>
                      <c:pt idx="9">
                        <c:v>-6.9247213677943096</c:v>
                      </c:pt>
                      <c:pt idx="10">
                        <c:v>-2.6887622101552102</c:v>
                      </c:pt>
                      <c:pt idx="11">
                        <c:v>2.2782824149284702</c:v>
                      </c:pt>
                      <c:pt idx="12">
                        <c:v>4.0322127714266696</c:v>
                      </c:pt>
                      <c:pt idx="13">
                        <c:v>12.9727063822652</c:v>
                      </c:pt>
                      <c:pt idx="14">
                        <c:v>21.681257281620901</c:v>
                      </c:pt>
                      <c:pt idx="15">
                        <c:v>60.190885055291602</c:v>
                      </c:pt>
                      <c:pt idx="16">
                        <c:v>83.8533740796194</c:v>
                      </c:pt>
                      <c:pt idx="17">
                        <c:v>129.92875739768999</c:v>
                      </c:pt>
                      <c:pt idx="18">
                        <c:v>165.62439645491401</c:v>
                      </c:pt>
                      <c:pt idx="19">
                        <c:v>164.31660942571301</c:v>
                      </c:pt>
                      <c:pt idx="20">
                        <c:v>174.77407222871801</c:v>
                      </c:pt>
                      <c:pt idx="21">
                        <c:v>157.75611576786699</c:v>
                      </c:pt>
                      <c:pt idx="22">
                        <c:v>3.1692874821067498</c:v>
                      </c:pt>
                      <c:pt idx="23">
                        <c:v>9.1683412963897197</c:v>
                      </c:pt>
                      <c:pt idx="24">
                        <c:v>28.5562214241661</c:v>
                      </c:pt>
                      <c:pt idx="25">
                        <c:v>5.6769242234335797</c:v>
                      </c:pt>
                      <c:pt idx="26">
                        <c:v>12.2914666745943</c:v>
                      </c:pt>
                      <c:pt idx="27">
                        <c:v>5.8359824201153501</c:v>
                      </c:pt>
                      <c:pt idx="28">
                        <c:v>7.15617588014777</c:v>
                      </c:pt>
                      <c:pt idx="29">
                        <c:v>5.6240131168503602</c:v>
                      </c:pt>
                      <c:pt idx="30">
                        <c:v>-0.83201094255016395</c:v>
                      </c:pt>
                      <c:pt idx="31">
                        <c:v>1.23416420445093</c:v>
                      </c:pt>
                      <c:pt idx="32">
                        <c:v>2.2244302118524</c:v>
                      </c:pt>
                      <c:pt idx="33">
                        <c:v>0.300762488491224</c:v>
                      </c:pt>
                      <c:pt idx="34">
                        <c:v>0.39224544148625501</c:v>
                      </c:pt>
                      <c:pt idx="35">
                        <c:v>-6.0890766206723104</c:v>
                      </c:pt>
                      <c:pt idx="36">
                        <c:v>-5.62347533423429</c:v>
                      </c:pt>
                      <c:pt idx="37">
                        <c:v>-5.3205789365797296</c:v>
                      </c:pt>
                      <c:pt idx="38">
                        <c:v>-1.8693163922388101</c:v>
                      </c:pt>
                      <c:pt idx="39">
                        <c:v>-2.5136104370844898</c:v>
                      </c:pt>
                      <c:pt idx="40">
                        <c:v>-2.6420313431426199</c:v>
                      </c:pt>
                      <c:pt idx="41">
                        <c:v>-1.4724619099621099</c:v>
                      </c:pt>
                      <c:pt idx="42">
                        <c:v>-10.7006028069378</c:v>
                      </c:pt>
                      <c:pt idx="43">
                        <c:v>-0.69338536826136998</c:v>
                      </c:pt>
                      <c:pt idx="44">
                        <c:v>5.74302935478826</c:v>
                      </c:pt>
                      <c:pt idx="45">
                        <c:v>-3.3664605991340002</c:v>
                      </c:pt>
                      <c:pt idx="46">
                        <c:v>6.4711701278766496</c:v>
                      </c:pt>
                      <c:pt idx="47">
                        <c:v>21.5918957213864</c:v>
                      </c:pt>
                      <c:pt idx="48">
                        <c:v>-0.82315852739354001</c:v>
                      </c:pt>
                      <c:pt idx="49">
                        <c:v>30.877306822267201</c:v>
                      </c:pt>
                      <c:pt idx="50">
                        <c:v>124.15707633436099</c:v>
                      </c:pt>
                      <c:pt idx="51">
                        <c:v>153.70520966494399</c:v>
                      </c:pt>
                      <c:pt idx="52">
                        <c:v>174.24955351052699</c:v>
                      </c:pt>
                      <c:pt idx="53">
                        <c:v>136.83150869098299</c:v>
                      </c:pt>
                      <c:pt idx="54">
                        <c:v>136.80032388841801</c:v>
                      </c:pt>
                      <c:pt idx="55">
                        <c:v>131.54539170055301</c:v>
                      </c:pt>
                      <c:pt idx="56">
                        <c:v>126.040915860761</c:v>
                      </c:pt>
                      <c:pt idx="57">
                        <c:v>71.053495168362304</c:v>
                      </c:pt>
                      <c:pt idx="58">
                        <c:v>118.26564121464899</c:v>
                      </c:pt>
                      <c:pt idx="59">
                        <c:v>32.0842791779923</c:v>
                      </c:pt>
                      <c:pt idx="60">
                        <c:v>11.4576444518217</c:v>
                      </c:pt>
                      <c:pt idx="61">
                        <c:v>14.361584013098501</c:v>
                      </c:pt>
                      <c:pt idx="62">
                        <c:v>-1.4541847953759599</c:v>
                      </c:pt>
                      <c:pt idx="63">
                        <c:v>2.31667284183334</c:v>
                      </c:pt>
                      <c:pt idx="64">
                        <c:v>3.9090356802796999</c:v>
                      </c:pt>
                      <c:pt idx="65">
                        <c:v>-2.0659218105921902</c:v>
                      </c:pt>
                      <c:pt idx="66">
                        <c:v>8.0624879944457195</c:v>
                      </c:pt>
                      <c:pt idx="67">
                        <c:v>5.4647041749674097</c:v>
                      </c:pt>
                      <c:pt idx="68">
                        <c:v>8.09877327835415</c:v>
                      </c:pt>
                      <c:pt idx="69">
                        <c:v>-7.0095120343935002E-2</c:v>
                      </c:pt>
                      <c:pt idx="70">
                        <c:v>8.3511582275372191</c:v>
                      </c:pt>
                      <c:pt idx="71">
                        <c:v>7.27106499877035</c:v>
                      </c:pt>
                      <c:pt idx="72">
                        <c:v>-3.7457760638515598</c:v>
                      </c:pt>
                      <c:pt idx="73">
                        <c:v>3.5260458109132</c:v>
                      </c:pt>
                      <c:pt idx="74">
                        <c:v>4.8482515664225803</c:v>
                      </c:pt>
                      <c:pt idx="75">
                        <c:v>2.6808294208596899</c:v>
                      </c:pt>
                      <c:pt idx="76">
                        <c:v>3.9002003389623399</c:v>
                      </c:pt>
                      <c:pt idx="77">
                        <c:v>2.1577298797839699</c:v>
                      </c:pt>
                      <c:pt idx="78">
                        <c:v>3.6115547421488898</c:v>
                      </c:pt>
                      <c:pt idx="79">
                        <c:v>4.2462395466298002</c:v>
                      </c:pt>
                      <c:pt idx="80">
                        <c:v>3.1168074248684099</c:v>
                      </c:pt>
                      <c:pt idx="81">
                        <c:v>0.122846679629024</c:v>
                      </c:pt>
                      <c:pt idx="82">
                        <c:v>0.97323435417996196</c:v>
                      </c:pt>
                      <c:pt idx="83">
                        <c:v>-3.3840708502619998</c:v>
                      </c:pt>
                      <c:pt idx="84">
                        <c:v>-2.23016827619213</c:v>
                      </c:pt>
                      <c:pt idx="85">
                        <c:v>4.9321943643109103</c:v>
                      </c:pt>
                      <c:pt idx="86">
                        <c:v>0.47811780046817098</c:v>
                      </c:pt>
                      <c:pt idx="87">
                        <c:v>-8.3840117676516801</c:v>
                      </c:pt>
                      <c:pt idx="88">
                        <c:v>8.5287451920530604</c:v>
                      </c:pt>
                      <c:pt idx="89">
                        <c:v>1.14752774887188</c:v>
                      </c:pt>
                      <c:pt idx="90">
                        <c:v>24.671913829455601</c:v>
                      </c:pt>
                      <c:pt idx="91">
                        <c:v>1.38703594894738</c:v>
                      </c:pt>
                      <c:pt idx="92">
                        <c:v>-169.402664833465</c:v>
                      </c:pt>
                      <c:pt idx="93">
                        <c:v>173.96471769064701</c:v>
                      </c:pt>
                      <c:pt idx="94">
                        <c:v>168.254367003624</c:v>
                      </c:pt>
                      <c:pt idx="95">
                        <c:v>-127.775686255352</c:v>
                      </c:pt>
                      <c:pt idx="96">
                        <c:v>163.686147921112</c:v>
                      </c:pt>
                      <c:pt idx="97">
                        <c:v>-45.698693693644103</c:v>
                      </c:pt>
                      <c:pt idx="98">
                        <c:v>174.14398632756701</c:v>
                      </c:pt>
                      <c:pt idx="99">
                        <c:v>28.594714953457</c:v>
                      </c:pt>
                      <c:pt idx="100">
                        <c:v>2.6831309912963301</c:v>
                      </c:pt>
                      <c:pt idx="101">
                        <c:v>8.7605852916899494</c:v>
                      </c:pt>
                      <c:pt idx="102">
                        <c:v>8.2345511719690201</c:v>
                      </c:pt>
                      <c:pt idx="103">
                        <c:v>6.6641965674994799</c:v>
                      </c:pt>
                      <c:pt idx="104">
                        <c:v>5.2533998586461097</c:v>
                      </c:pt>
                      <c:pt idx="105">
                        <c:v>8.0731070536440992</c:v>
                      </c:pt>
                      <c:pt idx="106">
                        <c:v>7.9542959049866298</c:v>
                      </c:pt>
                      <c:pt idx="107">
                        <c:v>10.2845648467027</c:v>
                      </c:pt>
                      <c:pt idx="108">
                        <c:v>6.1781976172015103</c:v>
                      </c:pt>
                      <c:pt idx="109">
                        <c:v>5.7415904500621302</c:v>
                      </c:pt>
                      <c:pt idx="110">
                        <c:v>3.9451862552766799</c:v>
                      </c:pt>
                      <c:pt idx="111">
                        <c:v>8.5307659447515896</c:v>
                      </c:pt>
                      <c:pt idx="112">
                        <c:v>7.00646794480451</c:v>
                      </c:pt>
                      <c:pt idx="113">
                        <c:v>3.8517768176812299</c:v>
                      </c:pt>
                      <c:pt idx="114">
                        <c:v>3.7531655360357501</c:v>
                      </c:pt>
                      <c:pt idx="115">
                        <c:v>1.0320179982401501</c:v>
                      </c:pt>
                      <c:pt idx="116">
                        <c:v>2.3494584054112999</c:v>
                      </c:pt>
                      <c:pt idx="117">
                        <c:v>2.9684028796134201</c:v>
                      </c:pt>
                      <c:pt idx="118">
                        <c:v>0.376586579633997</c:v>
                      </c:pt>
                      <c:pt idx="119">
                        <c:v>-1.87958796036459</c:v>
                      </c:pt>
                      <c:pt idx="120">
                        <c:v>-4.6580163473648701</c:v>
                      </c:pt>
                      <c:pt idx="121">
                        <c:v>-2.5784445405488898</c:v>
                      </c:pt>
                      <c:pt idx="122">
                        <c:v>-3.2445426553273</c:v>
                      </c:pt>
                      <c:pt idx="123">
                        <c:v>-0.83815128870243805</c:v>
                      </c:pt>
                      <c:pt idx="124">
                        <c:v>3.2062296215531201</c:v>
                      </c:pt>
                      <c:pt idx="125">
                        <c:v>14.345737959052199</c:v>
                      </c:pt>
                      <c:pt idx="126">
                        <c:v>-12.738010966283699</c:v>
                      </c:pt>
                      <c:pt idx="127">
                        <c:v>13.193982645812399</c:v>
                      </c:pt>
                      <c:pt idx="128">
                        <c:v>38.460250753751197</c:v>
                      </c:pt>
                      <c:pt idx="129">
                        <c:v>42.722708496076102</c:v>
                      </c:pt>
                      <c:pt idx="130">
                        <c:v>84.045892816676997</c:v>
                      </c:pt>
                      <c:pt idx="131">
                        <c:v>140.013113929306</c:v>
                      </c:pt>
                      <c:pt idx="132">
                        <c:v>-144.00850370753599</c:v>
                      </c:pt>
                      <c:pt idx="133">
                        <c:v>165.77922988844799</c:v>
                      </c:pt>
                      <c:pt idx="134">
                        <c:v>0.67403689541421097</c:v>
                      </c:pt>
                      <c:pt idx="135">
                        <c:v>142.85984083508501</c:v>
                      </c:pt>
                      <c:pt idx="136">
                        <c:v>42.6991739776239</c:v>
                      </c:pt>
                      <c:pt idx="137">
                        <c:v>15.6891158211457</c:v>
                      </c:pt>
                      <c:pt idx="138">
                        <c:v>15.7732629342555</c:v>
                      </c:pt>
                      <c:pt idx="139">
                        <c:v>12.6956038616411</c:v>
                      </c:pt>
                      <c:pt idx="140">
                        <c:v>6.3099563872677296</c:v>
                      </c:pt>
                      <c:pt idx="141">
                        <c:v>0.92810780079420896</c:v>
                      </c:pt>
                      <c:pt idx="142">
                        <c:v>5.1930017950006002</c:v>
                      </c:pt>
                      <c:pt idx="143">
                        <c:v>3.0733326506430401</c:v>
                      </c:pt>
                      <c:pt idx="144">
                        <c:v>-1.95349491450971</c:v>
                      </c:pt>
                      <c:pt idx="145">
                        <c:v>6.2964439726799402</c:v>
                      </c:pt>
                      <c:pt idx="146">
                        <c:v>-4.2973113382496599</c:v>
                      </c:pt>
                      <c:pt idx="147">
                        <c:v>3.01278773026828</c:v>
                      </c:pt>
                      <c:pt idx="148">
                        <c:v>0.97447822216927005</c:v>
                      </c:pt>
                      <c:pt idx="149">
                        <c:v>1.5199918014888401</c:v>
                      </c:pt>
                      <c:pt idx="150">
                        <c:v>1.8048305052563001</c:v>
                      </c:pt>
                      <c:pt idx="151">
                        <c:v>-2.6651140257344599</c:v>
                      </c:pt>
                      <c:pt idx="152">
                        <c:v>2.51556086120222</c:v>
                      </c:pt>
                      <c:pt idx="153">
                        <c:v>4.2587354654290399</c:v>
                      </c:pt>
                      <c:pt idx="154">
                        <c:v>2.8542638537065002</c:v>
                      </c:pt>
                      <c:pt idx="155">
                        <c:v>5.4814264058603301</c:v>
                      </c:pt>
                      <c:pt idx="156">
                        <c:v>-0.48169708925038401</c:v>
                      </c:pt>
                      <c:pt idx="157">
                        <c:v>3.1003829322545302</c:v>
                      </c:pt>
                      <c:pt idx="158">
                        <c:v>1.7618627700565399E-2</c:v>
                      </c:pt>
                      <c:pt idx="159">
                        <c:v>-1.8034553311479799E-2</c:v>
                      </c:pt>
                      <c:pt idx="160">
                        <c:v>5.8283021580181398</c:v>
                      </c:pt>
                      <c:pt idx="161">
                        <c:v>4.2431054662143604</c:v>
                      </c:pt>
                      <c:pt idx="162">
                        <c:v>5.7704811334637203</c:v>
                      </c:pt>
                      <c:pt idx="163">
                        <c:v>0.285051280263241</c:v>
                      </c:pt>
                      <c:pt idx="164">
                        <c:v>13.228449794315701</c:v>
                      </c:pt>
                      <c:pt idx="165">
                        <c:v>12.538951378172699</c:v>
                      </c:pt>
                      <c:pt idx="166">
                        <c:v>2.8743618746641801</c:v>
                      </c:pt>
                      <c:pt idx="167">
                        <c:v>166.241740519308</c:v>
                      </c:pt>
                      <c:pt idx="168">
                        <c:v>34.254143210556499</c:v>
                      </c:pt>
                      <c:pt idx="169">
                        <c:v>-11.668773892614301</c:v>
                      </c:pt>
                      <c:pt idx="170">
                        <c:v>21.087681931052298</c:v>
                      </c:pt>
                      <c:pt idx="171">
                        <c:v>139.17043617844101</c:v>
                      </c:pt>
                      <c:pt idx="172">
                        <c:v>24.407669347934</c:v>
                      </c:pt>
                      <c:pt idx="173">
                        <c:v>13.875568302204201</c:v>
                      </c:pt>
                      <c:pt idx="174">
                        <c:v>9.5872706270496302</c:v>
                      </c:pt>
                      <c:pt idx="175">
                        <c:v>4.3496507017283497</c:v>
                      </c:pt>
                      <c:pt idx="176">
                        <c:v>10.4656220409589</c:v>
                      </c:pt>
                      <c:pt idx="177">
                        <c:v>3.6665308680298399</c:v>
                      </c:pt>
                      <c:pt idx="178">
                        <c:v>-1.8053878711356799</c:v>
                      </c:pt>
                      <c:pt idx="179">
                        <c:v>3.74207059986015</c:v>
                      </c:pt>
                      <c:pt idx="180">
                        <c:v>0.57872554628068196</c:v>
                      </c:pt>
                      <c:pt idx="181">
                        <c:v>-6.2969916308320704</c:v>
                      </c:pt>
                      <c:pt idx="182">
                        <c:v>-5.8054737967831596</c:v>
                      </c:pt>
                      <c:pt idx="183">
                        <c:v>-3.2708535912359298</c:v>
                      </c:pt>
                      <c:pt idx="184">
                        <c:v>-2.5015644945998399</c:v>
                      </c:pt>
                      <c:pt idx="185">
                        <c:v>-1.8591222384717401</c:v>
                      </c:pt>
                      <c:pt idx="186">
                        <c:v>-4.5932274803049902</c:v>
                      </c:pt>
                      <c:pt idx="187">
                        <c:v>-1.2126224117576101</c:v>
                      </c:pt>
                      <c:pt idx="188">
                        <c:v>-0.96167549175959299</c:v>
                      </c:pt>
                      <c:pt idx="189">
                        <c:v>0.78291819146532204</c:v>
                      </c:pt>
                      <c:pt idx="190">
                        <c:v>0.37285228278949101</c:v>
                      </c:pt>
                      <c:pt idx="191">
                        <c:v>-11.506374430792</c:v>
                      </c:pt>
                      <c:pt idx="192">
                        <c:v>7.5098905524569997</c:v>
                      </c:pt>
                      <c:pt idx="193">
                        <c:v>4.2675132647277199</c:v>
                      </c:pt>
                      <c:pt idx="194">
                        <c:v>-12.1427765526276</c:v>
                      </c:pt>
                      <c:pt idx="195">
                        <c:v>-12.023051414775599</c:v>
                      </c:pt>
                      <c:pt idx="196">
                        <c:v>-7.1604496914314097</c:v>
                      </c:pt>
                      <c:pt idx="197">
                        <c:v>45.893179436907602</c:v>
                      </c:pt>
                      <c:pt idx="198">
                        <c:v>131.62337590479299</c:v>
                      </c:pt>
                      <c:pt idx="199">
                        <c:v>-155.960062713979</c:v>
                      </c:pt>
                      <c:pt idx="200">
                        <c:v>-25.382119661376599</c:v>
                      </c:pt>
                      <c:pt idx="201">
                        <c:v>19.713304354954499</c:v>
                      </c:pt>
                      <c:pt idx="202">
                        <c:v>12.6955877828872</c:v>
                      </c:pt>
                      <c:pt idx="203">
                        <c:v>11.867387041473799</c:v>
                      </c:pt>
                      <c:pt idx="204">
                        <c:v>12.789471770898601</c:v>
                      </c:pt>
                      <c:pt idx="205">
                        <c:v>16.0452278652762</c:v>
                      </c:pt>
                      <c:pt idx="206">
                        <c:v>10.088514911055</c:v>
                      </c:pt>
                      <c:pt idx="207">
                        <c:v>3.7805051372437699</c:v>
                      </c:pt>
                      <c:pt idx="208">
                        <c:v>6.5486229797254003</c:v>
                      </c:pt>
                      <c:pt idx="209">
                        <c:v>2.74513626471412</c:v>
                      </c:pt>
                      <c:pt idx="210">
                        <c:v>-2.23117452487958</c:v>
                      </c:pt>
                      <c:pt idx="211">
                        <c:v>-3.0226243551516601</c:v>
                      </c:pt>
                      <c:pt idx="212">
                        <c:v>-0.97250330327258205</c:v>
                      </c:pt>
                      <c:pt idx="213">
                        <c:v>-0.76159702348640801</c:v>
                      </c:pt>
                      <c:pt idx="214">
                        <c:v>-1.14532240353084</c:v>
                      </c:pt>
                      <c:pt idx="215">
                        <c:v>-0.89257080430438995</c:v>
                      </c:pt>
                      <c:pt idx="216">
                        <c:v>-1.55971056539099</c:v>
                      </c:pt>
                      <c:pt idx="217">
                        <c:v>-2.72978135745115</c:v>
                      </c:pt>
                      <c:pt idx="218">
                        <c:v>0.354280618389063</c:v>
                      </c:pt>
                      <c:pt idx="219">
                        <c:v>3.2675948931332499</c:v>
                      </c:pt>
                      <c:pt idx="220">
                        <c:v>-1.0292780383643301</c:v>
                      </c:pt>
                      <c:pt idx="221">
                        <c:v>1.14242008031908</c:v>
                      </c:pt>
                      <c:pt idx="222">
                        <c:v>7.4923459543108004</c:v>
                      </c:pt>
                      <c:pt idx="223">
                        <c:v>9.9251787587887002</c:v>
                      </c:pt>
                      <c:pt idx="224">
                        <c:v>10.793768078035001</c:v>
                      </c:pt>
                      <c:pt idx="225">
                        <c:v>25.936601501041501</c:v>
                      </c:pt>
                      <c:pt idx="226">
                        <c:v>88.636072489442896</c:v>
                      </c:pt>
                      <c:pt idx="227">
                        <c:v>97.989326972700596</c:v>
                      </c:pt>
                      <c:pt idx="228">
                        <c:v>5.7035104953395299</c:v>
                      </c:pt>
                      <c:pt idx="229">
                        <c:v>2.2936648572388099</c:v>
                      </c:pt>
                      <c:pt idx="230">
                        <c:v>15.514788555327501</c:v>
                      </c:pt>
                      <c:pt idx="231">
                        <c:v>8.3828901447947395</c:v>
                      </c:pt>
                      <c:pt idx="232">
                        <c:v>-9.2861798345971094E-2</c:v>
                      </c:pt>
                      <c:pt idx="233">
                        <c:v>0.78970953408940103</c:v>
                      </c:pt>
                      <c:pt idx="234">
                        <c:v>10.377321488478101</c:v>
                      </c:pt>
                      <c:pt idx="235">
                        <c:v>4.9322036225061899E-2</c:v>
                      </c:pt>
                      <c:pt idx="236">
                        <c:v>-10.4975521455492</c:v>
                      </c:pt>
                      <c:pt idx="237">
                        <c:v>5.2977648614090302</c:v>
                      </c:pt>
                      <c:pt idx="238">
                        <c:v>0.942279786038828</c:v>
                      </c:pt>
                      <c:pt idx="239">
                        <c:v>2.6743468092637901</c:v>
                      </c:pt>
                      <c:pt idx="240">
                        <c:v>2.0356202738760198</c:v>
                      </c:pt>
                      <c:pt idx="241">
                        <c:v>0.98634351839456302</c:v>
                      </c:pt>
                      <c:pt idx="242">
                        <c:v>0.81808449451890397</c:v>
                      </c:pt>
                      <c:pt idx="243">
                        <c:v>-8.8751965132463806E-2</c:v>
                      </c:pt>
                      <c:pt idx="244">
                        <c:v>-3.5095101133893198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4-8A08-40BD-A8EA-17CBA9BF4AE3}"/>
                  </c:ext>
                </c:extLst>
              </c15:ser>
            </c15:filteredLineSeries>
            <c15:filteredLineSeries>
              <c15:ser>
                <c:idx val="3"/>
                <c:order val="3"/>
                <c:spPr>
                  <a:ln w="28575" cap="rnd">
                    <a:solidFill>
                      <a:schemeClr val="accent6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'[통합 문서3.xlsx]Sheet7'!$D$1:$D$246</c15:sqref>
                        </c15:formulaRef>
                      </c:ext>
                    </c:extLst>
                    <c:numCache>
                      <c:formatCode>General</c:formatCode>
                      <c:ptCount val="246"/>
                      <c:pt idx="0">
                        <c:v>5.5791169082858101</c:v>
                      </c:pt>
                      <c:pt idx="1">
                        <c:v>5.48145656585623</c:v>
                      </c:pt>
                      <c:pt idx="2">
                        <c:v>5.3550397741021998</c:v>
                      </c:pt>
                      <c:pt idx="3">
                        <c:v>5.4987242134928396</c:v>
                      </c:pt>
                      <c:pt idx="4">
                        <c:v>5.53427559192804</c:v>
                      </c:pt>
                      <c:pt idx="5">
                        <c:v>5.1476891865607497</c:v>
                      </c:pt>
                      <c:pt idx="6">
                        <c:v>4.5653676492382997</c:v>
                      </c:pt>
                      <c:pt idx="7">
                        <c:v>5.3458895412159002</c:v>
                      </c:pt>
                      <c:pt idx="8">
                        <c:v>5.8768784464116397</c:v>
                      </c:pt>
                      <c:pt idx="9">
                        <c:v>5.2010288366088204</c:v>
                      </c:pt>
                      <c:pt idx="10">
                        <c:v>3.8542563133988801</c:v>
                      </c:pt>
                      <c:pt idx="11">
                        <c:v>2.90798602178829</c:v>
                      </c:pt>
                      <c:pt idx="12">
                        <c:v>2.6384752410680399</c:v>
                      </c:pt>
                      <c:pt idx="13">
                        <c:v>2.6033261978814899</c:v>
                      </c:pt>
                      <c:pt idx="14">
                        <c:v>2.67276281245175</c:v>
                      </c:pt>
                      <c:pt idx="15">
                        <c:v>3.4596595913705501</c:v>
                      </c:pt>
                      <c:pt idx="16">
                        <c:v>4.0060320906276603</c:v>
                      </c:pt>
                      <c:pt idx="17">
                        <c:v>4.5549089048484497</c:v>
                      </c:pt>
                      <c:pt idx="18">
                        <c:v>4.7361284412241398</c:v>
                      </c:pt>
                      <c:pt idx="19">
                        <c:v>5.3123321264678998</c:v>
                      </c:pt>
                      <c:pt idx="20">
                        <c:v>4.5331159655202304</c:v>
                      </c:pt>
                      <c:pt idx="21">
                        <c:v>4.4347925144954896</c:v>
                      </c:pt>
                      <c:pt idx="22">
                        <c:v>4.1437998509649301</c:v>
                      </c:pt>
                      <c:pt idx="23">
                        <c:v>3.9036853361479902</c:v>
                      </c:pt>
                      <c:pt idx="24">
                        <c:v>4.5834269426966996</c:v>
                      </c:pt>
                      <c:pt idx="25">
                        <c:v>5.5331105120751998</c:v>
                      </c:pt>
                      <c:pt idx="26">
                        <c:v>6.3578841893513198</c:v>
                      </c:pt>
                      <c:pt idx="27">
                        <c:v>6.8004663757009096</c:v>
                      </c:pt>
                      <c:pt idx="28">
                        <c:v>7.0852024211324798</c:v>
                      </c:pt>
                      <c:pt idx="29">
                        <c:v>7.1232664976129403</c:v>
                      </c:pt>
                      <c:pt idx="30">
                        <c:v>6.8751323673129301</c:v>
                      </c:pt>
                      <c:pt idx="31">
                        <c:v>5.1131036086056696</c:v>
                      </c:pt>
                      <c:pt idx="32">
                        <c:v>3.4452045390461601</c:v>
                      </c:pt>
                      <c:pt idx="33">
                        <c:v>1.9604956910440501</c:v>
                      </c:pt>
                      <c:pt idx="34">
                        <c:v>1.11126549402055</c:v>
                      </c:pt>
                      <c:pt idx="35">
                        <c:v>1.17423872609138</c:v>
                      </c:pt>
                      <c:pt idx="36">
                        <c:v>2.1812657165973999</c:v>
                      </c:pt>
                      <c:pt idx="37">
                        <c:v>3.0906025500288901</c:v>
                      </c:pt>
                      <c:pt idx="38">
                        <c:v>3.33377739361763</c:v>
                      </c:pt>
                      <c:pt idx="39">
                        <c:v>4.7148375050315803</c:v>
                      </c:pt>
                      <c:pt idx="40">
                        <c:v>5.4267385885154296</c:v>
                      </c:pt>
                      <c:pt idx="41">
                        <c:v>4.9353476537282504</c:v>
                      </c:pt>
                      <c:pt idx="42">
                        <c:v>4.5216299587725501</c:v>
                      </c:pt>
                      <c:pt idx="43">
                        <c:v>4.9654750133130197</c:v>
                      </c:pt>
                      <c:pt idx="44">
                        <c:v>4.9898318874174103</c:v>
                      </c:pt>
                      <c:pt idx="45">
                        <c:v>5.39709273155652</c:v>
                      </c:pt>
                      <c:pt idx="46">
                        <c:v>7.0840485190797997</c:v>
                      </c:pt>
                      <c:pt idx="47">
                        <c:v>7.3509376353979103</c:v>
                      </c:pt>
                      <c:pt idx="48">
                        <c:v>6.9626599439577399</c:v>
                      </c:pt>
                      <c:pt idx="49">
                        <c:v>6.7341105934460197</c:v>
                      </c:pt>
                      <c:pt idx="50">
                        <c:v>6.5267693217990104</c:v>
                      </c:pt>
                      <c:pt idx="51">
                        <c:v>5.8284534156218601</c:v>
                      </c:pt>
                      <c:pt idx="52">
                        <c:v>5.6549144948747099</c:v>
                      </c:pt>
                      <c:pt idx="53">
                        <c:v>5.71895875371803</c:v>
                      </c:pt>
                      <c:pt idx="54">
                        <c:v>5.9168312739102502</c:v>
                      </c:pt>
                      <c:pt idx="55">
                        <c:v>6.5073409998600296</c:v>
                      </c:pt>
                      <c:pt idx="56">
                        <c:v>6.8081982478746603</c:v>
                      </c:pt>
                      <c:pt idx="57">
                        <c:v>7.8539403007834503</c:v>
                      </c:pt>
                      <c:pt idx="58">
                        <c:v>7.7309302850270303</c:v>
                      </c:pt>
                      <c:pt idx="59">
                        <c:v>6.8121805982442796</c:v>
                      </c:pt>
                      <c:pt idx="60">
                        <c:v>5.78848944330566</c:v>
                      </c:pt>
                      <c:pt idx="61">
                        <c:v>4.2346587797219204</c:v>
                      </c:pt>
                      <c:pt idx="62">
                        <c:v>2.3226330643269399</c:v>
                      </c:pt>
                      <c:pt idx="63">
                        <c:v>1.4034195557692899</c:v>
                      </c:pt>
                      <c:pt idx="64">
                        <c:v>0.62047901793076099</c:v>
                      </c:pt>
                      <c:pt idx="65">
                        <c:v>0.98388853449138103</c:v>
                      </c:pt>
                      <c:pt idx="66">
                        <c:v>1.30263833386334</c:v>
                      </c:pt>
                      <c:pt idx="67">
                        <c:v>2.7272768954603301</c:v>
                      </c:pt>
                      <c:pt idx="68">
                        <c:v>3.6598278642248401</c:v>
                      </c:pt>
                      <c:pt idx="69">
                        <c:v>2.0292264134026201</c:v>
                      </c:pt>
                      <c:pt idx="70">
                        <c:v>2.5568793055461199</c:v>
                      </c:pt>
                      <c:pt idx="71">
                        <c:v>3.3106387076753099</c:v>
                      </c:pt>
                      <c:pt idx="72">
                        <c:v>3.6146531191593199</c:v>
                      </c:pt>
                      <c:pt idx="73">
                        <c:v>4.2846056008689501</c:v>
                      </c:pt>
                      <c:pt idx="74">
                        <c:v>4.8393115637814796</c:v>
                      </c:pt>
                      <c:pt idx="75">
                        <c:v>5.5762931725628899</c:v>
                      </c:pt>
                      <c:pt idx="76">
                        <c:v>6.1031144197025098</c:v>
                      </c:pt>
                      <c:pt idx="77">
                        <c:v>6.0735356156415197</c:v>
                      </c:pt>
                      <c:pt idx="78">
                        <c:v>5.7444593106172999</c:v>
                      </c:pt>
                      <c:pt idx="79">
                        <c:v>5.8758180859618303</c:v>
                      </c:pt>
                      <c:pt idx="80">
                        <c:v>6.4569261148214601</c:v>
                      </c:pt>
                      <c:pt idx="81">
                        <c:v>6.9685695840022399</c:v>
                      </c:pt>
                      <c:pt idx="82">
                        <c:v>7.5998107137430404</c:v>
                      </c:pt>
                      <c:pt idx="83">
                        <c:v>8.1349961596303704</c:v>
                      </c:pt>
                      <c:pt idx="84">
                        <c:v>7.9444810903710401</c:v>
                      </c:pt>
                      <c:pt idx="85">
                        <c:v>8.3988714930206001</c:v>
                      </c:pt>
                      <c:pt idx="86">
                        <c:v>7.9748915497070199</c:v>
                      </c:pt>
                      <c:pt idx="87">
                        <c:v>7.3849713494629201</c:v>
                      </c:pt>
                      <c:pt idx="88">
                        <c:v>7.1707327009344004</c:v>
                      </c:pt>
                      <c:pt idx="89">
                        <c:v>5.5623637564551398</c:v>
                      </c:pt>
                      <c:pt idx="90">
                        <c:v>4.7391928893842801</c:v>
                      </c:pt>
                      <c:pt idx="91">
                        <c:v>3.9754925453443999</c:v>
                      </c:pt>
                      <c:pt idx="92">
                        <c:v>3.6193277958264298</c:v>
                      </c:pt>
                      <c:pt idx="93">
                        <c:v>2.6278669333081002</c:v>
                      </c:pt>
                      <c:pt idx="94">
                        <c:v>2.1240102469601898</c:v>
                      </c:pt>
                      <c:pt idx="95">
                        <c:v>1.31281711632335</c:v>
                      </c:pt>
                      <c:pt idx="96">
                        <c:v>0.29610996612801299</c:v>
                      </c:pt>
                      <c:pt idx="97">
                        <c:v>-0.55327112827876301</c:v>
                      </c:pt>
                      <c:pt idx="98">
                        <c:v>-0.49718315862050899</c:v>
                      </c:pt>
                      <c:pt idx="99">
                        <c:v>2.7225032568537002</c:v>
                      </c:pt>
                      <c:pt idx="100">
                        <c:v>4.1750507381895998</c:v>
                      </c:pt>
                      <c:pt idx="101">
                        <c:v>4.3332358754901898</c:v>
                      </c:pt>
                      <c:pt idx="102">
                        <c:v>5.0716638426184897</c:v>
                      </c:pt>
                      <c:pt idx="103">
                        <c:v>7.1799313343415196</c:v>
                      </c:pt>
                      <c:pt idx="104">
                        <c:v>8.35268903561402</c:v>
                      </c:pt>
                      <c:pt idx="105">
                        <c:v>9.5678610281516203</c:v>
                      </c:pt>
                      <c:pt idx="106">
                        <c:v>10.030147188935301</c:v>
                      </c:pt>
                      <c:pt idx="107">
                        <c:v>10.298739691900799</c:v>
                      </c:pt>
                      <c:pt idx="108">
                        <c:v>10.2756335773421</c:v>
                      </c:pt>
                      <c:pt idx="109">
                        <c:v>9.6459470839418504</c:v>
                      </c:pt>
                      <c:pt idx="110">
                        <c:v>9.1173751232614197</c:v>
                      </c:pt>
                      <c:pt idx="111">
                        <c:v>8.99349995890584</c:v>
                      </c:pt>
                      <c:pt idx="112">
                        <c:v>9.7749320591193101</c:v>
                      </c:pt>
                      <c:pt idx="113">
                        <c:v>9.5289012223861498</c:v>
                      </c:pt>
                      <c:pt idx="114">
                        <c:v>9.3464482427088509</c:v>
                      </c:pt>
                      <c:pt idx="115">
                        <c:v>10.587634393613699</c:v>
                      </c:pt>
                      <c:pt idx="116">
                        <c:v>9.7166037445818194</c:v>
                      </c:pt>
                      <c:pt idx="117">
                        <c:v>8.7564827144392403</c:v>
                      </c:pt>
                      <c:pt idx="118">
                        <c:v>9.3200751303974094</c:v>
                      </c:pt>
                      <c:pt idx="119">
                        <c:v>8.0126005861416196</c:v>
                      </c:pt>
                      <c:pt idx="120">
                        <c:v>5.6254543509985604</c:v>
                      </c:pt>
                      <c:pt idx="121">
                        <c:v>3.3279101910572599</c:v>
                      </c:pt>
                      <c:pt idx="122">
                        <c:v>3.7177571627468202</c:v>
                      </c:pt>
                      <c:pt idx="123">
                        <c:v>4.1457930125287303</c:v>
                      </c:pt>
                      <c:pt idx="124">
                        <c:v>4.8467473560006002</c:v>
                      </c:pt>
                      <c:pt idx="125">
                        <c:v>3.0437962601053399</c:v>
                      </c:pt>
                      <c:pt idx="126">
                        <c:v>2.9358373643122699</c:v>
                      </c:pt>
                      <c:pt idx="127">
                        <c:v>4.5512629106614897</c:v>
                      </c:pt>
                      <c:pt idx="128">
                        <c:v>6.1751141615745402</c:v>
                      </c:pt>
                      <c:pt idx="129">
                        <c:v>6.7404036673311802</c:v>
                      </c:pt>
                      <c:pt idx="130">
                        <c:v>6.0256052159013596</c:v>
                      </c:pt>
                      <c:pt idx="131">
                        <c:v>8.1919914786092694</c:v>
                      </c:pt>
                      <c:pt idx="132">
                        <c:v>10.7682122305877</c:v>
                      </c:pt>
                      <c:pt idx="133">
                        <c:v>14.3720268631967</c:v>
                      </c:pt>
                      <c:pt idx="134">
                        <c:v>15.3646710021708</c:v>
                      </c:pt>
                      <c:pt idx="135">
                        <c:v>16.096834522053701</c:v>
                      </c:pt>
                      <c:pt idx="136">
                        <c:v>16.160304853420602</c:v>
                      </c:pt>
                      <c:pt idx="137">
                        <c:v>14.705608041809</c:v>
                      </c:pt>
                      <c:pt idx="138">
                        <c:v>13.887256744703899</c:v>
                      </c:pt>
                      <c:pt idx="139">
                        <c:v>13.961108603748301</c:v>
                      </c:pt>
                      <c:pt idx="140">
                        <c:v>14.902517111796801</c:v>
                      </c:pt>
                      <c:pt idx="141">
                        <c:v>14.829315088371599</c:v>
                      </c:pt>
                      <c:pt idx="142">
                        <c:v>14.4939550976988</c:v>
                      </c:pt>
                      <c:pt idx="143">
                        <c:v>14.5143952958247</c:v>
                      </c:pt>
                      <c:pt idx="144">
                        <c:v>15.5190922971339</c:v>
                      </c:pt>
                      <c:pt idx="145">
                        <c:v>15.4449100939866</c:v>
                      </c:pt>
                      <c:pt idx="146">
                        <c:v>14.1717298105286</c:v>
                      </c:pt>
                      <c:pt idx="147">
                        <c:v>11.3627626919032</c:v>
                      </c:pt>
                      <c:pt idx="148">
                        <c:v>9.1119922334893708</c:v>
                      </c:pt>
                      <c:pt idx="149">
                        <c:v>6.4539000546694298</c:v>
                      </c:pt>
                      <c:pt idx="150">
                        <c:v>5.9819458249364104</c:v>
                      </c:pt>
                      <c:pt idx="151">
                        <c:v>6.2532517021040297</c:v>
                      </c:pt>
                      <c:pt idx="152">
                        <c:v>5.9496139534559802</c:v>
                      </c:pt>
                      <c:pt idx="153">
                        <c:v>6.6277590827722204</c:v>
                      </c:pt>
                      <c:pt idx="154">
                        <c:v>8.0383050896518995</c:v>
                      </c:pt>
                      <c:pt idx="155">
                        <c:v>7.7000449838890299</c:v>
                      </c:pt>
                      <c:pt idx="156">
                        <c:v>8.0150201634344995</c:v>
                      </c:pt>
                      <c:pt idx="157">
                        <c:v>7.15572694168414</c:v>
                      </c:pt>
                      <c:pt idx="158">
                        <c:v>5.1695340903417497</c:v>
                      </c:pt>
                      <c:pt idx="159">
                        <c:v>7.2610944836701599</c:v>
                      </c:pt>
                      <c:pt idx="160">
                        <c:v>9.5658813324166605</c:v>
                      </c:pt>
                      <c:pt idx="161">
                        <c:v>12.7332824619411</c:v>
                      </c:pt>
                      <c:pt idx="162">
                        <c:v>15.207661751662</c:v>
                      </c:pt>
                      <c:pt idx="163">
                        <c:v>16.1102831386549</c:v>
                      </c:pt>
                      <c:pt idx="164">
                        <c:v>16.3995248579898</c:v>
                      </c:pt>
                      <c:pt idx="165">
                        <c:v>18.073314036153199</c:v>
                      </c:pt>
                      <c:pt idx="166">
                        <c:v>20.325581955006399</c:v>
                      </c:pt>
                      <c:pt idx="167">
                        <c:v>21.454587057496401</c:v>
                      </c:pt>
                      <c:pt idx="168">
                        <c:v>22.346877321827499</c:v>
                      </c:pt>
                      <c:pt idx="169">
                        <c:v>22.792814620718701</c:v>
                      </c:pt>
                      <c:pt idx="170">
                        <c:v>21.2439232781248</c:v>
                      </c:pt>
                      <c:pt idx="171">
                        <c:v>19.748937455512198</c:v>
                      </c:pt>
                      <c:pt idx="172">
                        <c:v>17.900381849565601</c:v>
                      </c:pt>
                      <c:pt idx="173">
                        <c:v>16.6566908230905</c:v>
                      </c:pt>
                      <c:pt idx="174">
                        <c:v>15.4970271773922</c:v>
                      </c:pt>
                      <c:pt idx="175">
                        <c:v>14.421131185893101</c:v>
                      </c:pt>
                      <c:pt idx="176">
                        <c:v>14.2424352367512</c:v>
                      </c:pt>
                      <c:pt idx="177">
                        <c:v>14.42984433098</c:v>
                      </c:pt>
                      <c:pt idx="178">
                        <c:v>13.534331352703401</c:v>
                      </c:pt>
                      <c:pt idx="179">
                        <c:v>11.9917917560528</c:v>
                      </c:pt>
                      <c:pt idx="180">
                        <c:v>10.0865974783119</c:v>
                      </c:pt>
                      <c:pt idx="181">
                        <c:v>9.2427580313162299</c:v>
                      </c:pt>
                      <c:pt idx="182">
                        <c:v>7.13577326721557</c:v>
                      </c:pt>
                      <c:pt idx="183">
                        <c:v>6.5633501332164403</c:v>
                      </c:pt>
                      <c:pt idx="184">
                        <c:v>6.80101859556141</c:v>
                      </c:pt>
                      <c:pt idx="185">
                        <c:v>5.6283839656262504</c:v>
                      </c:pt>
                      <c:pt idx="186">
                        <c:v>3.4075554906798402</c:v>
                      </c:pt>
                      <c:pt idx="187">
                        <c:v>5.1071635255393497</c:v>
                      </c:pt>
                      <c:pt idx="188">
                        <c:v>6.97330066248972</c:v>
                      </c:pt>
                      <c:pt idx="189">
                        <c:v>9.2358234119431906</c:v>
                      </c:pt>
                      <c:pt idx="190">
                        <c:v>10.7859929631756</c:v>
                      </c:pt>
                      <c:pt idx="191">
                        <c:v>10.9462239778452</c:v>
                      </c:pt>
                      <c:pt idx="192">
                        <c:v>10.6549744182692</c:v>
                      </c:pt>
                      <c:pt idx="193">
                        <c:v>9.8655888911139993</c:v>
                      </c:pt>
                      <c:pt idx="194">
                        <c:v>8.6981959281199295</c:v>
                      </c:pt>
                      <c:pt idx="195">
                        <c:v>8.8419801306755197</c:v>
                      </c:pt>
                      <c:pt idx="196">
                        <c:v>9.3521822434276096</c:v>
                      </c:pt>
                      <c:pt idx="197">
                        <c:v>9.3390288303867308</c:v>
                      </c:pt>
                      <c:pt idx="198">
                        <c:v>10.485539845094999</c:v>
                      </c:pt>
                      <c:pt idx="199">
                        <c:v>11.2210616871008</c:v>
                      </c:pt>
                      <c:pt idx="200">
                        <c:v>12.130881707624299</c:v>
                      </c:pt>
                      <c:pt idx="201">
                        <c:v>12.1562024147101</c:v>
                      </c:pt>
                      <c:pt idx="202">
                        <c:v>11.223642655456301</c:v>
                      </c:pt>
                      <c:pt idx="203">
                        <c:v>10.4015369791432</c:v>
                      </c:pt>
                      <c:pt idx="204">
                        <c:v>9.9761898910007201</c:v>
                      </c:pt>
                      <c:pt idx="205">
                        <c:v>9.1900343998728005</c:v>
                      </c:pt>
                      <c:pt idx="206">
                        <c:v>8.6237161254491692</c:v>
                      </c:pt>
                      <c:pt idx="207">
                        <c:v>8.0134337111255203</c:v>
                      </c:pt>
                      <c:pt idx="208">
                        <c:v>7.5388251641514197</c:v>
                      </c:pt>
                      <c:pt idx="209">
                        <c:v>5.81230214688025</c:v>
                      </c:pt>
                      <c:pt idx="210">
                        <c:v>5.1995548629000101</c:v>
                      </c:pt>
                      <c:pt idx="211">
                        <c:v>6.4475705904712397</c:v>
                      </c:pt>
                      <c:pt idx="212">
                        <c:v>5.5403191285043301</c:v>
                      </c:pt>
                      <c:pt idx="213">
                        <c:v>5.4204065377605</c:v>
                      </c:pt>
                      <c:pt idx="214">
                        <c:v>5.3224205667731201</c:v>
                      </c:pt>
                      <c:pt idx="215">
                        <c:v>4.9365582609748797</c:v>
                      </c:pt>
                      <c:pt idx="216">
                        <c:v>4.6612903360156102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8A08-40BD-A8EA-17CBA9BF4AE3}"/>
                  </c:ext>
                </c:extLst>
              </c15:ser>
            </c15:filteredLineSeries>
            <c15:filteredLineSeries>
              <c15:ser>
                <c:idx val="5"/>
                <c:order val="5"/>
                <c:spPr>
                  <a:ln w="28575" cap="rnd">
                    <a:solidFill>
                      <a:schemeClr val="accent4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'[통합 문서3.xlsx]Sheet7'!$F$1:$F$246</c15:sqref>
                        </c15:formulaRef>
                      </c:ext>
                    </c:extLst>
                    <c:numCache>
                      <c:formatCode>General</c:formatCode>
                      <c:ptCount val="246"/>
                      <c:pt idx="0">
                        <c:v>-4.6328456299135299</c:v>
                      </c:pt>
                      <c:pt idx="1">
                        <c:v>-8.2278826828007308</c:v>
                      </c:pt>
                      <c:pt idx="2">
                        <c:v>-5.6987268920554497</c:v>
                      </c:pt>
                      <c:pt idx="3">
                        <c:v>-7.0680224278867598</c:v>
                      </c:pt>
                      <c:pt idx="4">
                        <c:v>-5.1179361380088597</c:v>
                      </c:pt>
                      <c:pt idx="5">
                        <c:v>-3.6092654292962201</c:v>
                      </c:pt>
                      <c:pt idx="6">
                        <c:v>-2.4528962095414801</c:v>
                      </c:pt>
                      <c:pt idx="7">
                        <c:v>-1.7807750459629199</c:v>
                      </c:pt>
                      <c:pt idx="8">
                        <c:v>-1.6786410774787</c:v>
                      </c:pt>
                      <c:pt idx="9">
                        <c:v>-2.9019515947294701</c:v>
                      </c:pt>
                      <c:pt idx="10">
                        <c:v>-0.58199584734514997</c:v>
                      </c:pt>
                      <c:pt idx="11">
                        <c:v>-0.55914900661341504</c:v>
                      </c:pt>
                      <c:pt idx="12">
                        <c:v>1.55692415942429</c:v>
                      </c:pt>
                      <c:pt idx="13">
                        <c:v>7.7875228152830003</c:v>
                      </c:pt>
                      <c:pt idx="14">
                        <c:v>14.676657696672899</c:v>
                      </c:pt>
                      <c:pt idx="15">
                        <c:v>43.942029046750399</c:v>
                      </c:pt>
                      <c:pt idx="16">
                        <c:v>50.266786307210701</c:v>
                      </c:pt>
                      <c:pt idx="17">
                        <c:v>86.822901367869505</c:v>
                      </c:pt>
                      <c:pt idx="18">
                        <c:v>136.69148210909401</c:v>
                      </c:pt>
                      <c:pt idx="19">
                        <c:v>159.61094751142599</c:v>
                      </c:pt>
                      <c:pt idx="20">
                        <c:v>166.861780311243</c:v>
                      </c:pt>
                      <c:pt idx="21">
                        <c:v>166.74630428825699</c:v>
                      </c:pt>
                      <c:pt idx="22">
                        <c:v>55.417420878551397</c:v>
                      </c:pt>
                      <c:pt idx="23">
                        <c:v>29.9260485829655</c:v>
                      </c:pt>
                      <c:pt idx="24">
                        <c:v>18.354387066779601</c:v>
                      </c:pt>
                      <c:pt idx="25">
                        <c:v>15.3457685888712</c:v>
                      </c:pt>
                      <c:pt idx="26">
                        <c:v>16.816335841223999</c:v>
                      </c:pt>
                      <c:pt idx="27">
                        <c:v>6.6733454965175802</c:v>
                      </c:pt>
                      <c:pt idx="28">
                        <c:v>3.7576321719085599</c:v>
                      </c:pt>
                      <c:pt idx="29">
                        <c:v>2.20581583951649</c:v>
                      </c:pt>
                      <c:pt idx="30">
                        <c:v>3.1462265646957799</c:v>
                      </c:pt>
                      <c:pt idx="31">
                        <c:v>3.3526955725913798</c:v>
                      </c:pt>
                      <c:pt idx="32">
                        <c:v>1.1873380867374399</c:v>
                      </c:pt>
                      <c:pt idx="33">
                        <c:v>1.2272456916510599</c:v>
                      </c:pt>
                      <c:pt idx="34">
                        <c:v>0.37842738166339801</c:v>
                      </c:pt>
                      <c:pt idx="35">
                        <c:v>-1.703514582515</c:v>
                      </c:pt>
                      <c:pt idx="36">
                        <c:v>-3.8070459566700401</c:v>
                      </c:pt>
                      <c:pt idx="37">
                        <c:v>-5.9646400544227998</c:v>
                      </c:pt>
                      <c:pt idx="38">
                        <c:v>-3.0280883691529299</c:v>
                      </c:pt>
                      <c:pt idx="39">
                        <c:v>-2.61525005929147</c:v>
                      </c:pt>
                      <c:pt idx="40">
                        <c:v>-2.3501171234910201</c:v>
                      </c:pt>
                      <c:pt idx="41">
                        <c:v>-2.14614209015906</c:v>
                      </c:pt>
                      <c:pt idx="42">
                        <c:v>-5.9186001199492901</c:v>
                      </c:pt>
                      <c:pt idx="43">
                        <c:v>-2.8505727292360898</c:v>
                      </c:pt>
                      <c:pt idx="44">
                        <c:v>-4.5357404742721097E-2</c:v>
                      </c:pt>
                      <c:pt idx="45">
                        <c:v>-1.86604209629441</c:v>
                      </c:pt>
                      <c:pt idx="46">
                        <c:v>8.6180063078642402</c:v>
                      </c:pt>
                      <c:pt idx="47">
                        <c:v>7.9166198769520602</c:v>
                      </c:pt>
                      <c:pt idx="48">
                        <c:v>1.96386506190086</c:v>
                      </c:pt>
                      <c:pt idx="49">
                        <c:v>9.1611501505096093</c:v>
                      </c:pt>
                      <c:pt idx="50">
                        <c:v>71.032323478090802</c:v>
                      </c:pt>
                      <c:pt idx="51">
                        <c:v>133.859030467293</c:v>
                      </c:pt>
                      <c:pt idx="52">
                        <c:v>135.16167534912299</c:v>
                      </c:pt>
                      <c:pt idx="53">
                        <c:v>145.53552421312901</c:v>
                      </c:pt>
                      <c:pt idx="54">
                        <c:v>135.78993763173699</c:v>
                      </c:pt>
                      <c:pt idx="55">
                        <c:v>132.14680650749401</c:v>
                      </c:pt>
                      <c:pt idx="56">
                        <c:v>134.43301231895001</c:v>
                      </c:pt>
                      <c:pt idx="57">
                        <c:v>99.055098690171803</c:v>
                      </c:pt>
                      <c:pt idx="58">
                        <c:v>99.156164494967896</c:v>
                      </c:pt>
                      <c:pt idx="59">
                        <c:v>47.674711388019297</c:v>
                      </c:pt>
                      <c:pt idx="60">
                        <c:v>50.781339245751298</c:v>
                      </c:pt>
                      <c:pt idx="61">
                        <c:v>18.705048018091102</c:v>
                      </c:pt>
                      <c:pt idx="62">
                        <c:v>9.0323733237405701</c:v>
                      </c:pt>
                      <c:pt idx="63">
                        <c:v>5.2675119408972098</c:v>
                      </c:pt>
                      <c:pt idx="64">
                        <c:v>3.2745529797662898</c:v>
                      </c:pt>
                      <c:pt idx="65">
                        <c:v>4.3669680436267102</c:v>
                      </c:pt>
                      <c:pt idx="66">
                        <c:v>5.3784354344596004</c:v>
                      </c:pt>
                      <c:pt idx="67">
                        <c:v>4.2468850318147204</c:v>
                      </c:pt>
                      <c:pt idx="68">
                        <c:v>1.0951717321416801</c:v>
                      </c:pt>
                      <c:pt idx="69">
                        <c:v>1.40616345113259</c:v>
                      </c:pt>
                      <c:pt idx="70">
                        <c:v>6.7915202954766798</c:v>
                      </c:pt>
                      <c:pt idx="71">
                        <c:v>3.3731645742099801</c:v>
                      </c:pt>
                      <c:pt idx="72">
                        <c:v>3.4361661921054698</c:v>
                      </c:pt>
                      <c:pt idx="73">
                        <c:v>3.2204095977802498</c:v>
                      </c:pt>
                      <c:pt idx="74">
                        <c:v>2.6450512545426998</c:v>
                      </c:pt>
                      <c:pt idx="75">
                        <c:v>3.02684812159278</c:v>
                      </c:pt>
                      <c:pt idx="76">
                        <c:v>3.1197181802160201</c:v>
                      </c:pt>
                      <c:pt idx="77">
                        <c:v>2.3950921736823498</c:v>
                      </c:pt>
                      <c:pt idx="78">
                        <c:v>2.40781606459332</c:v>
                      </c:pt>
                      <c:pt idx="79">
                        <c:v>3.1596780911108602</c:v>
                      </c:pt>
                      <c:pt idx="80">
                        <c:v>2.7601820732609901</c:v>
                      </c:pt>
                      <c:pt idx="81">
                        <c:v>1.8052688597179001</c:v>
                      </c:pt>
                      <c:pt idx="82">
                        <c:v>-4.9279618960273303E-3</c:v>
                      </c:pt>
                      <c:pt idx="83">
                        <c:v>-0.75852624606346797</c:v>
                      </c:pt>
                      <c:pt idx="84">
                        <c:v>-0.318041477913933</c:v>
                      </c:pt>
                      <c:pt idx="85">
                        <c:v>0.65779205316564404</c:v>
                      </c:pt>
                      <c:pt idx="86">
                        <c:v>-3.8725493653953702</c:v>
                      </c:pt>
                      <c:pt idx="87">
                        <c:v>-0.230100186460411</c:v>
                      </c:pt>
                      <c:pt idx="88">
                        <c:v>1.4418208471410701</c:v>
                      </c:pt>
                      <c:pt idx="89">
                        <c:v>3.0997194194523998</c:v>
                      </c:pt>
                      <c:pt idx="90">
                        <c:v>9.5210959866035605</c:v>
                      </c:pt>
                      <c:pt idx="91">
                        <c:v>8.7918962337957201</c:v>
                      </c:pt>
                      <c:pt idx="92">
                        <c:v>31.9341172013876</c:v>
                      </c:pt>
                      <c:pt idx="93">
                        <c:v>126.62171399419201</c:v>
                      </c:pt>
                      <c:pt idx="94">
                        <c:v>59.072822901807001</c:v>
                      </c:pt>
                      <c:pt idx="95">
                        <c:v>-53.493948942498001</c:v>
                      </c:pt>
                      <c:pt idx="96">
                        <c:v>86.859283466121894</c:v>
                      </c:pt>
                      <c:pt idx="97">
                        <c:v>4.5443860598832302</c:v>
                      </c:pt>
                      <c:pt idx="98">
                        <c:v>100.67640708459</c:v>
                      </c:pt>
                      <c:pt idx="99">
                        <c:v>16.8407607056904</c:v>
                      </c:pt>
                      <c:pt idx="100">
                        <c:v>10.3088724869678</c:v>
                      </c:pt>
                      <c:pt idx="101">
                        <c:v>10.356658700483999</c:v>
                      </c:pt>
                      <c:pt idx="102">
                        <c:v>8.0721608458322205</c:v>
                      </c:pt>
                      <c:pt idx="103">
                        <c:v>5.7707101422786602</c:v>
                      </c:pt>
                      <c:pt idx="104">
                        <c:v>8.9602053879502606</c:v>
                      </c:pt>
                      <c:pt idx="105">
                        <c:v>7.0043033523089901</c:v>
                      </c:pt>
                      <c:pt idx="106">
                        <c:v>8.1562960701101499</c:v>
                      </c:pt>
                      <c:pt idx="107">
                        <c:v>9.3493836008266609</c:v>
                      </c:pt>
                      <c:pt idx="108">
                        <c:v>7.4984677942580698</c:v>
                      </c:pt>
                      <c:pt idx="109">
                        <c:v>7.1727814828270198</c:v>
                      </c:pt>
                      <c:pt idx="110">
                        <c:v>4.23448552172799</c:v>
                      </c:pt>
                      <c:pt idx="111">
                        <c:v>7.2396993573381101</c:v>
                      </c:pt>
                      <c:pt idx="112">
                        <c:v>6.2409751511123899</c:v>
                      </c:pt>
                      <c:pt idx="113">
                        <c:v>5.4286143428321303</c:v>
                      </c:pt>
                      <c:pt idx="114">
                        <c:v>4.93028408080077</c:v>
                      </c:pt>
                      <c:pt idx="115">
                        <c:v>2.9573472713854101</c:v>
                      </c:pt>
                      <c:pt idx="116">
                        <c:v>2.9283117978475901</c:v>
                      </c:pt>
                      <c:pt idx="117">
                        <c:v>2.0005355094922299</c:v>
                      </c:pt>
                      <c:pt idx="118">
                        <c:v>1.5383783075548301</c:v>
                      </c:pt>
                      <c:pt idx="119">
                        <c:v>-9.5142370699420303E-2</c:v>
                      </c:pt>
                      <c:pt idx="120">
                        <c:v>-1.7354821428656899</c:v>
                      </c:pt>
                      <c:pt idx="121">
                        <c:v>-3.4148187747753602</c:v>
                      </c:pt>
                      <c:pt idx="122">
                        <c:v>-3.5175979509569402</c:v>
                      </c:pt>
                      <c:pt idx="123">
                        <c:v>-0.38075703094983698</c:v>
                      </c:pt>
                      <c:pt idx="124">
                        <c:v>2.6722989926833902</c:v>
                      </c:pt>
                      <c:pt idx="125">
                        <c:v>2.9786317282668802</c:v>
                      </c:pt>
                      <c:pt idx="126">
                        <c:v>1.9732092891486901</c:v>
                      </c:pt>
                      <c:pt idx="127">
                        <c:v>-2.3423285464874302</c:v>
                      </c:pt>
                      <c:pt idx="128">
                        <c:v>39.545743222143301</c:v>
                      </c:pt>
                      <c:pt idx="129">
                        <c:v>35.361945938105301</c:v>
                      </c:pt>
                      <c:pt idx="130">
                        <c:v>64.442728394667597</c:v>
                      </c:pt>
                      <c:pt idx="131">
                        <c:v>97.178131765081503</c:v>
                      </c:pt>
                      <c:pt idx="132">
                        <c:v>-32.863157505652801</c:v>
                      </c:pt>
                      <c:pt idx="133">
                        <c:v>-16.714803497946999</c:v>
                      </c:pt>
                      <c:pt idx="134">
                        <c:v>34.1916500553803</c:v>
                      </c:pt>
                      <c:pt idx="135">
                        <c:v>77.112131170207107</c:v>
                      </c:pt>
                      <c:pt idx="136">
                        <c:v>27.648372743682799</c:v>
                      </c:pt>
                      <c:pt idx="137">
                        <c:v>20.112511515742</c:v>
                      </c:pt>
                      <c:pt idx="138">
                        <c:v>18.7988500033962</c:v>
                      </c:pt>
                      <c:pt idx="139">
                        <c:v>14.021463515530399</c:v>
                      </c:pt>
                      <c:pt idx="140">
                        <c:v>9.4392980501535906</c:v>
                      </c:pt>
                      <c:pt idx="141">
                        <c:v>6.6211563045176201</c:v>
                      </c:pt>
                      <c:pt idx="142">
                        <c:v>5.9117498873269501</c:v>
                      </c:pt>
                      <c:pt idx="143">
                        <c:v>3.3964356443466999</c:v>
                      </c:pt>
                      <c:pt idx="144">
                        <c:v>3.1169800266617398</c:v>
                      </c:pt>
                      <c:pt idx="145">
                        <c:v>2.7634683002545</c:v>
                      </c:pt>
                      <c:pt idx="146">
                        <c:v>-1.3490309786117201</c:v>
                      </c:pt>
                      <c:pt idx="147">
                        <c:v>1.3559766804295601</c:v>
                      </c:pt>
                      <c:pt idx="148">
                        <c:v>0.29680226500081502</c:v>
                      </c:pt>
                      <c:pt idx="149">
                        <c:v>2.1088091062348902</c:v>
                      </c:pt>
                      <c:pt idx="150">
                        <c:v>0.74862314452771095</c:v>
                      </c:pt>
                      <c:pt idx="151">
                        <c:v>-3.4212067517144701E-2</c:v>
                      </c:pt>
                      <c:pt idx="152">
                        <c:v>2.2673125138635202</c:v>
                      </c:pt>
                      <c:pt idx="153">
                        <c:v>1.2678280873704799</c:v>
                      </c:pt>
                      <c:pt idx="154">
                        <c:v>2.32378279894241</c:v>
                      </c:pt>
                      <c:pt idx="155">
                        <c:v>3.2885525593451601</c:v>
                      </c:pt>
                      <c:pt idx="156">
                        <c:v>-8.8345031334004898E-2</c:v>
                      </c:pt>
                      <c:pt idx="157">
                        <c:v>3.2187169408772101</c:v>
                      </c:pt>
                      <c:pt idx="158">
                        <c:v>1.2029808901558301</c:v>
                      </c:pt>
                      <c:pt idx="159">
                        <c:v>2.5066953312279399</c:v>
                      </c:pt>
                      <c:pt idx="160">
                        <c:v>2.3180885000683098</c:v>
                      </c:pt>
                      <c:pt idx="161">
                        <c:v>4.0860893093691102</c:v>
                      </c:pt>
                      <c:pt idx="162">
                        <c:v>6.4293584167522999</c:v>
                      </c:pt>
                      <c:pt idx="163">
                        <c:v>3.9105404137961299</c:v>
                      </c:pt>
                      <c:pt idx="164">
                        <c:v>9.2974538620657192</c:v>
                      </c:pt>
                      <c:pt idx="165">
                        <c:v>6.722134924973</c:v>
                      </c:pt>
                      <c:pt idx="166">
                        <c:v>10.236092088540699</c:v>
                      </c:pt>
                      <c:pt idx="167">
                        <c:v>115.858589581974</c:v>
                      </c:pt>
                      <c:pt idx="168">
                        <c:v>73.240274938579503</c:v>
                      </c:pt>
                      <c:pt idx="169">
                        <c:v>7.4786628005260898</c:v>
                      </c:pt>
                      <c:pt idx="170">
                        <c:v>24.643347228275399</c:v>
                      </c:pt>
                      <c:pt idx="171">
                        <c:v>98.772074476765994</c:v>
                      </c:pt>
                      <c:pt idx="172">
                        <c:v>30.405883570154799</c:v>
                      </c:pt>
                      <c:pt idx="173">
                        <c:v>18.874777315761399</c:v>
                      </c:pt>
                      <c:pt idx="174">
                        <c:v>15.4403666625039</c:v>
                      </c:pt>
                      <c:pt idx="175">
                        <c:v>9.2930981935085999</c:v>
                      </c:pt>
                      <c:pt idx="176">
                        <c:v>5.48033319797534</c:v>
                      </c:pt>
                      <c:pt idx="177">
                        <c:v>3.17610258984547</c:v>
                      </c:pt>
                      <c:pt idx="178">
                        <c:v>3.4358869850794198</c:v>
                      </c:pt>
                      <c:pt idx="179">
                        <c:v>3.4766600724286598</c:v>
                      </c:pt>
                      <c:pt idx="180">
                        <c:v>-1.3953682071184299</c:v>
                      </c:pt>
                      <c:pt idx="181">
                        <c:v>-3.9448378950654099</c:v>
                      </c:pt>
                      <c:pt idx="182">
                        <c:v>-2.9712119035828701</c:v>
                      </c:pt>
                      <c:pt idx="183">
                        <c:v>-2.8399124069623198</c:v>
                      </c:pt>
                      <c:pt idx="184">
                        <c:v>-3.2297941399662</c:v>
                      </c:pt>
                      <c:pt idx="185">
                        <c:v>-2.7958050034564299</c:v>
                      </c:pt>
                      <c:pt idx="186">
                        <c:v>-5.1188754465519901</c:v>
                      </c:pt>
                      <c:pt idx="187">
                        <c:v>-2.5037760929976298</c:v>
                      </c:pt>
                      <c:pt idx="188">
                        <c:v>-7.6163795419835201E-2</c:v>
                      </c:pt>
                      <c:pt idx="189">
                        <c:v>-0.25992229346179502</c:v>
                      </c:pt>
                      <c:pt idx="190">
                        <c:v>-0.99698497842747902</c:v>
                      </c:pt>
                      <c:pt idx="191">
                        <c:v>-2.4724737262759899</c:v>
                      </c:pt>
                      <c:pt idx="192">
                        <c:v>3.2185092058213698</c:v>
                      </c:pt>
                      <c:pt idx="193">
                        <c:v>-0.95602885706813001</c:v>
                      </c:pt>
                      <c:pt idx="194">
                        <c:v>-8.2864387225412095</c:v>
                      </c:pt>
                      <c:pt idx="195">
                        <c:v>-9.3002357967148495</c:v>
                      </c:pt>
                      <c:pt idx="196">
                        <c:v>-3.6109525820497899</c:v>
                      </c:pt>
                      <c:pt idx="197">
                        <c:v>17.540559014283701</c:v>
                      </c:pt>
                      <c:pt idx="198">
                        <c:v>95.884218706964205</c:v>
                      </c:pt>
                      <c:pt idx="199">
                        <c:v>-43.351872533253101</c:v>
                      </c:pt>
                      <c:pt idx="200">
                        <c:v>-53.012693430730103</c:v>
                      </c:pt>
                      <c:pt idx="201">
                        <c:v>-1.76808405978868</c:v>
                      </c:pt>
                      <c:pt idx="202">
                        <c:v>4.51780235484242</c:v>
                      </c:pt>
                      <c:pt idx="203">
                        <c:v>10.7040294312058</c:v>
                      </c:pt>
                      <c:pt idx="204">
                        <c:v>16.653582919454799</c:v>
                      </c:pt>
                      <c:pt idx="205">
                        <c:v>13.959985743529201</c:v>
                      </c:pt>
                      <c:pt idx="206">
                        <c:v>10.476054189407501</c:v>
                      </c:pt>
                      <c:pt idx="207">
                        <c:v>7.7738318167629297</c:v>
                      </c:pt>
                      <c:pt idx="208">
                        <c:v>7.1695348398835197</c:v>
                      </c:pt>
                      <c:pt idx="209">
                        <c:v>4.6303392782951303</c:v>
                      </c:pt>
                      <c:pt idx="210">
                        <c:v>-0.55927212047729402</c:v>
                      </c:pt>
                      <c:pt idx="211">
                        <c:v>-0.787937024595321</c:v>
                      </c:pt>
                      <c:pt idx="212">
                        <c:v>-1.24934041544289</c:v>
                      </c:pt>
                      <c:pt idx="213">
                        <c:v>-1.1604886039689</c:v>
                      </c:pt>
                      <c:pt idx="214">
                        <c:v>-1.0761437723425</c:v>
                      </c:pt>
                      <c:pt idx="215">
                        <c:v>-2.3026242508777499</c:v>
                      </c:pt>
                      <c:pt idx="216">
                        <c:v>-2.1779858394695699</c:v>
                      </c:pt>
                      <c:pt idx="217">
                        <c:v>-1.5504726941145699</c:v>
                      </c:pt>
                      <c:pt idx="218">
                        <c:v>-1.43881642223822</c:v>
                      </c:pt>
                      <c:pt idx="219">
                        <c:v>-1.57945344699348</c:v>
                      </c:pt>
                      <c:pt idx="220">
                        <c:v>0.51201885457224405</c:v>
                      </c:pt>
                      <c:pt idx="221">
                        <c:v>3.12602516377093</c:v>
                      </c:pt>
                      <c:pt idx="222">
                        <c:v>6.7464010237331502</c:v>
                      </c:pt>
                      <c:pt idx="223">
                        <c:v>7.8063721623525701</c:v>
                      </c:pt>
                      <c:pt idx="224">
                        <c:v>6.43413014975674</c:v>
                      </c:pt>
                      <c:pt idx="225">
                        <c:v>21.107672516740799</c:v>
                      </c:pt>
                      <c:pt idx="226">
                        <c:v>64.241949737931805</c:v>
                      </c:pt>
                      <c:pt idx="227">
                        <c:v>72.2408695967395</c:v>
                      </c:pt>
                      <c:pt idx="228">
                        <c:v>45.887724999238301</c:v>
                      </c:pt>
                      <c:pt idx="229">
                        <c:v>17.506244948261699</c:v>
                      </c:pt>
                      <c:pt idx="230">
                        <c:v>9.3976877506016301</c:v>
                      </c:pt>
                      <c:pt idx="231">
                        <c:v>4.7373891757933997</c:v>
                      </c:pt>
                      <c:pt idx="232">
                        <c:v>7.9018085645889897</c:v>
                      </c:pt>
                      <c:pt idx="233">
                        <c:v>8.1557758023145297</c:v>
                      </c:pt>
                      <c:pt idx="234">
                        <c:v>3.5072718868664698</c:v>
                      </c:pt>
                      <c:pt idx="235">
                        <c:v>0.34140617222862502</c:v>
                      </c:pt>
                      <c:pt idx="236">
                        <c:v>-3.4370325966881299</c:v>
                      </c:pt>
                      <c:pt idx="237">
                        <c:v>0.90459230723335604</c:v>
                      </c:pt>
                      <c:pt idx="238">
                        <c:v>-5.1593119317175702E-2</c:v>
                      </c:pt>
                      <c:pt idx="239">
                        <c:v>0.41909719784447402</c:v>
                      </c:pt>
                      <c:pt idx="240">
                        <c:v>3.7675856229548899</c:v>
                      </c:pt>
                      <c:pt idx="241">
                        <c:v>2.1728788578596898</c:v>
                      </c:pt>
                      <c:pt idx="242">
                        <c:v>1.2972232465899201</c:v>
                      </c:pt>
                      <c:pt idx="243">
                        <c:v>0.71819196644545402</c:v>
                      </c:pt>
                      <c:pt idx="244">
                        <c:v>0.60755383310944799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8A08-40BD-A8EA-17CBA9BF4AE3}"/>
                  </c:ext>
                </c:extLst>
              </c15:ser>
            </c15:filteredLineSeries>
            <c15:filteredLineSeries>
              <c15:ser>
                <c:idx val="7"/>
                <c:order val="7"/>
                <c:spPr>
                  <a:ln w="28575" cap="rnd">
                    <a:solidFill>
                      <a:schemeClr val="accent5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'[통합 문서3.xlsx]Sheet7'!$H$1:$H$246</c15:sqref>
                        </c15:formulaRef>
                      </c:ext>
                    </c:extLst>
                    <c:numCache>
                      <c:formatCode>General</c:formatCode>
                      <c:ptCount val="246"/>
                      <c:pt idx="0">
                        <c:v>-5.8575812509686598</c:v>
                      </c:pt>
                      <c:pt idx="1">
                        <c:v>-7.8543974126407399</c:v>
                      </c:pt>
                      <c:pt idx="2">
                        <c:v>-6.1581631805532302</c:v>
                      </c:pt>
                      <c:pt idx="3">
                        <c:v>-7.6181380843266604</c:v>
                      </c:pt>
                      <c:pt idx="4">
                        <c:v>-6.0163844176886698</c:v>
                      </c:pt>
                      <c:pt idx="5">
                        <c:v>-4.1030867011463004</c:v>
                      </c:pt>
                      <c:pt idx="6">
                        <c:v>-2.5680135485650499</c:v>
                      </c:pt>
                      <c:pt idx="7">
                        <c:v>-1.8296480514606801</c:v>
                      </c:pt>
                      <c:pt idx="8">
                        <c:v>-1.5523624708461401</c:v>
                      </c:pt>
                      <c:pt idx="9">
                        <c:v>-2.1593556952687298</c:v>
                      </c:pt>
                      <c:pt idx="10">
                        <c:v>6.3771686715108897E-2</c:v>
                      </c:pt>
                      <c:pt idx="11">
                        <c:v>0.86932914572133502</c:v>
                      </c:pt>
                      <c:pt idx="12">
                        <c:v>3.8276580102742499</c:v>
                      </c:pt>
                      <c:pt idx="13">
                        <c:v>10.4651329467252</c:v>
                      </c:pt>
                      <c:pt idx="14">
                        <c:v>17.984292878269599</c:v>
                      </c:pt>
                      <c:pt idx="15">
                        <c:v>46.806962163750299</c:v>
                      </c:pt>
                      <c:pt idx="16">
                        <c:v>57.368004122086298</c:v>
                      </c:pt>
                      <c:pt idx="17">
                        <c:v>88.355638112151894</c:v>
                      </c:pt>
                      <c:pt idx="18">
                        <c:v>143.89851122978601</c:v>
                      </c:pt>
                      <c:pt idx="19">
                        <c:v>174.24647282608001</c:v>
                      </c:pt>
                      <c:pt idx="20">
                        <c:v>181.883478816344</c:v>
                      </c:pt>
                      <c:pt idx="21">
                        <c:v>178.06148390519701</c:v>
                      </c:pt>
                      <c:pt idx="22">
                        <c:v>64.543074861364403</c:v>
                      </c:pt>
                      <c:pt idx="23">
                        <c:v>17.559468736701699</c:v>
                      </c:pt>
                      <c:pt idx="24">
                        <c:v>-3.34184174782028</c:v>
                      </c:pt>
                      <c:pt idx="25">
                        <c:v>-3.3655094235848102</c:v>
                      </c:pt>
                      <c:pt idx="26">
                        <c:v>2.6739756208199701</c:v>
                      </c:pt>
                      <c:pt idx="27">
                        <c:v>-2.6908708846143399</c:v>
                      </c:pt>
                      <c:pt idx="28">
                        <c:v>-3.4849640477555299</c:v>
                      </c:pt>
                      <c:pt idx="29">
                        <c:v>-3.3930293976966599</c:v>
                      </c:pt>
                      <c:pt idx="30">
                        <c:v>-1.0053303090698</c:v>
                      </c:pt>
                      <c:pt idx="31">
                        <c:v>0.262203860078769</c:v>
                      </c:pt>
                      <c:pt idx="32">
                        <c:v>-1.0252626544979999</c:v>
                      </c:pt>
                      <c:pt idx="33">
                        <c:v>-0.420136825426566</c:v>
                      </c:pt>
                      <c:pt idx="34">
                        <c:v>-0.76485985973551895</c:v>
                      </c:pt>
                      <c:pt idx="35">
                        <c:v>-2.2105504393651798</c:v>
                      </c:pt>
                      <c:pt idx="36">
                        <c:v>-4.4127758876341803</c:v>
                      </c:pt>
                      <c:pt idx="37">
                        <c:v>-6.7679881097001298</c:v>
                      </c:pt>
                      <c:pt idx="38">
                        <c:v>-4.18259659827162</c:v>
                      </c:pt>
                      <c:pt idx="39">
                        <c:v>-3.1372189327667801</c:v>
                      </c:pt>
                      <c:pt idx="40">
                        <c:v>-2.3449847439106901</c:v>
                      </c:pt>
                      <c:pt idx="41">
                        <c:v>-1.86442010600895</c:v>
                      </c:pt>
                      <c:pt idx="42">
                        <c:v>-4.8792009611462204</c:v>
                      </c:pt>
                      <c:pt idx="43">
                        <c:v>-2.5112440255778101</c:v>
                      </c:pt>
                      <c:pt idx="44">
                        <c:v>1.26341245357465</c:v>
                      </c:pt>
                      <c:pt idx="45">
                        <c:v>1.8779398008746999</c:v>
                      </c:pt>
                      <c:pt idx="46">
                        <c:v>13.029483127324101</c:v>
                      </c:pt>
                      <c:pt idx="47">
                        <c:v>14.2205079286623</c:v>
                      </c:pt>
                      <c:pt idx="48">
                        <c:v>9.3658981910076307</c:v>
                      </c:pt>
                      <c:pt idx="49">
                        <c:v>13.4312469068164</c:v>
                      </c:pt>
                      <c:pt idx="50">
                        <c:v>72.450876767884907</c:v>
                      </c:pt>
                      <c:pt idx="51">
                        <c:v>143.92247159971299</c:v>
                      </c:pt>
                      <c:pt idx="52">
                        <c:v>152.24063560342299</c:v>
                      </c:pt>
                      <c:pt idx="53">
                        <c:v>161.39192769341801</c:v>
                      </c:pt>
                      <c:pt idx="54">
                        <c:v>145.79270883075</c:v>
                      </c:pt>
                      <c:pt idx="55">
                        <c:v>136.045856517451</c:v>
                      </c:pt>
                      <c:pt idx="56">
                        <c:v>134.312532200531</c:v>
                      </c:pt>
                      <c:pt idx="57">
                        <c:v>100.489141218312</c:v>
                      </c:pt>
                      <c:pt idx="58">
                        <c:v>92.400458081624606</c:v>
                      </c:pt>
                      <c:pt idx="59">
                        <c:v>45.403839441918699</c:v>
                      </c:pt>
                      <c:pt idx="60">
                        <c:v>42.5386918859815</c:v>
                      </c:pt>
                      <c:pt idx="61">
                        <c:v>10.355219603063601</c:v>
                      </c:pt>
                      <c:pt idx="62">
                        <c:v>-0.95720452046014803</c:v>
                      </c:pt>
                      <c:pt idx="63">
                        <c:v>-4.5979342081177101</c:v>
                      </c:pt>
                      <c:pt idx="64">
                        <c:v>-4.8115911499072999</c:v>
                      </c:pt>
                      <c:pt idx="65">
                        <c:v>-1.51243804638444</c:v>
                      </c:pt>
                      <c:pt idx="66">
                        <c:v>0.83691318545539095</c:v>
                      </c:pt>
                      <c:pt idx="67">
                        <c:v>1.0596310720496001</c:v>
                      </c:pt>
                      <c:pt idx="68">
                        <c:v>-1.8843873216662601</c:v>
                      </c:pt>
                      <c:pt idx="69">
                        <c:v>-1.4312849555226901</c:v>
                      </c:pt>
                      <c:pt idx="70">
                        <c:v>3.65184667308182</c:v>
                      </c:pt>
                      <c:pt idx="71">
                        <c:v>1.3833970317826201</c:v>
                      </c:pt>
                      <c:pt idx="72">
                        <c:v>2.05281956799515</c:v>
                      </c:pt>
                      <c:pt idx="73">
                        <c:v>1.4486900724687499</c:v>
                      </c:pt>
                      <c:pt idx="74">
                        <c:v>0.91486498073463596</c:v>
                      </c:pt>
                      <c:pt idx="75">
                        <c:v>1.6427853211001</c:v>
                      </c:pt>
                      <c:pt idx="76">
                        <c:v>2.1127072137479299</c:v>
                      </c:pt>
                      <c:pt idx="77">
                        <c:v>1.79427722463224</c:v>
                      </c:pt>
                      <c:pt idx="78">
                        <c:v>1.91316481400996</c:v>
                      </c:pt>
                      <c:pt idx="79">
                        <c:v>2.7245166021809899</c:v>
                      </c:pt>
                      <c:pt idx="80">
                        <c:v>2.6869089128063499</c:v>
                      </c:pt>
                      <c:pt idx="81">
                        <c:v>2.3418942834733301</c:v>
                      </c:pt>
                      <c:pt idx="82">
                        <c:v>0.95433947893214599</c:v>
                      </c:pt>
                      <c:pt idx="83">
                        <c:v>0.85188886778211903</c:v>
                      </c:pt>
                      <c:pt idx="84">
                        <c:v>1.87822989632662</c:v>
                      </c:pt>
                      <c:pt idx="85">
                        <c:v>3.4816399666178302</c:v>
                      </c:pt>
                      <c:pt idx="86">
                        <c:v>0.190275261075594</c:v>
                      </c:pt>
                      <c:pt idx="87">
                        <c:v>3.5723610313959999</c:v>
                      </c:pt>
                      <c:pt idx="88">
                        <c:v>5.3405301798626397</c:v>
                      </c:pt>
                      <c:pt idx="89">
                        <c:v>7.7397434641788898</c:v>
                      </c:pt>
                      <c:pt idx="90">
                        <c:v>12.7977654690339</c:v>
                      </c:pt>
                      <c:pt idx="91">
                        <c:v>14.0763542139702</c:v>
                      </c:pt>
                      <c:pt idx="92">
                        <c:v>29.646003342463398</c:v>
                      </c:pt>
                      <c:pt idx="93">
                        <c:v>129.614787582491</c:v>
                      </c:pt>
                      <c:pt idx="94">
                        <c:v>67.267727810900496</c:v>
                      </c:pt>
                      <c:pt idx="95">
                        <c:v>-40.404226505295398</c:v>
                      </c:pt>
                      <c:pt idx="96">
                        <c:v>68.543967624423601</c:v>
                      </c:pt>
                      <c:pt idx="97">
                        <c:v>16.965638208891502</c:v>
                      </c:pt>
                      <c:pt idx="98">
                        <c:v>93.017844578749603</c:v>
                      </c:pt>
                      <c:pt idx="99">
                        <c:v>20.833008904317001</c:v>
                      </c:pt>
                      <c:pt idx="100">
                        <c:v>7.4240729124972598</c:v>
                      </c:pt>
                      <c:pt idx="101">
                        <c:v>3.3020517016456798</c:v>
                      </c:pt>
                      <c:pt idx="102">
                        <c:v>0.24206934024141</c:v>
                      </c:pt>
                      <c:pt idx="103">
                        <c:v>-1.8394664394026601</c:v>
                      </c:pt>
                      <c:pt idx="104">
                        <c:v>1.70724573618942</c:v>
                      </c:pt>
                      <c:pt idx="105">
                        <c:v>1.5308495285224699</c:v>
                      </c:pt>
                      <c:pt idx="106">
                        <c:v>3.77097237097732</c:v>
                      </c:pt>
                      <c:pt idx="107">
                        <c:v>5.9116757192312601</c:v>
                      </c:pt>
                      <c:pt idx="108">
                        <c:v>5.2397903142145497</c:v>
                      </c:pt>
                      <c:pt idx="109">
                        <c:v>5.1676357358453897</c:v>
                      </c:pt>
                      <c:pt idx="110">
                        <c:v>2.43440903771448</c:v>
                      </c:pt>
                      <c:pt idx="111">
                        <c:v>4.82698507503562</c:v>
                      </c:pt>
                      <c:pt idx="112">
                        <c:v>4.5621651137869197</c:v>
                      </c:pt>
                      <c:pt idx="113">
                        <c:v>4.4269810725032102</c:v>
                      </c:pt>
                      <c:pt idx="114">
                        <c:v>4.3071712856383702</c:v>
                      </c:pt>
                      <c:pt idx="115">
                        <c:v>2.7858424380193001</c:v>
                      </c:pt>
                      <c:pt idx="116">
                        <c:v>2.7862168368732698</c:v>
                      </c:pt>
                      <c:pt idx="117">
                        <c:v>2.2029142615031301</c:v>
                      </c:pt>
                      <c:pt idx="118">
                        <c:v>2.2390318220566399</c:v>
                      </c:pt>
                      <c:pt idx="119">
                        <c:v>1.21838671991915</c:v>
                      </c:pt>
                      <c:pt idx="120">
                        <c:v>-2.18385158870852E-2</c:v>
                      </c:pt>
                      <c:pt idx="121">
                        <c:v>-1.37364025266913</c:v>
                      </c:pt>
                      <c:pt idx="122">
                        <c:v>-0.97415861828983996</c:v>
                      </c:pt>
                      <c:pt idx="123">
                        <c:v>2.76209332289964</c:v>
                      </c:pt>
                      <c:pt idx="124">
                        <c:v>6.7683325712085596</c:v>
                      </c:pt>
                      <c:pt idx="125">
                        <c:v>7.4839769408040899</c:v>
                      </c:pt>
                      <c:pt idx="126">
                        <c:v>8.0339466631094503</c:v>
                      </c:pt>
                      <c:pt idx="127">
                        <c:v>1.2361048604393301</c:v>
                      </c:pt>
                      <c:pt idx="128">
                        <c:v>40.804923105503903</c:v>
                      </c:pt>
                      <c:pt idx="129">
                        <c:v>41.881705927714698</c:v>
                      </c:pt>
                      <c:pt idx="130">
                        <c:v>68.326473333457301</c:v>
                      </c:pt>
                      <c:pt idx="131">
                        <c:v>101.335395366838</c:v>
                      </c:pt>
                      <c:pt idx="132">
                        <c:v>-15.0037117088968</c:v>
                      </c:pt>
                      <c:pt idx="133">
                        <c:v>-34.680994255516097</c:v>
                      </c:pt>
                      <c:pt idx="134">
                        <c:v>27.837077004835699</c:v>
                      </c:pt>
                      <c:pt idx="135">
                        <c:v>71.614889756550497</c:v>
                      </c:pt>
                      <c:pt idx="136">
                        <c:v>34.518422680479603</c:v>
                      </c:pt>
                      <c:pt idx="137">
                        <c:v>21.587934556550302</c:v>
                      </c:pt>
                      <c:pt idx="138">
                        <c:v>14.600706003394601</c:v>
                      </c:pt>
                      <c:pt idx="139">
                        <c:v>7.4000732547938703</c:v>
                      </c:pt>
                      <c:pt idx="140">
                        <c:v>1.7613266111318699</c:v>
                      </c:pt>
                      <c:pt idx="141">
                        <c:v>-1.16808357445468</c:v>
                      </c:pt>
                      <c:pt idx="142">
                        <c:v>-1.2167185512154499</c:v>
                      </c:pt>
                      <c:pt idx="143">
                        <c:v>-1.7314207017843799</c:v>
                      </c:pt>
                      <c:pt idx="144">
                        <c:v>-0.43707650304265699</c:v>
                      </c:pt>
                      <c:pt idx="145">
                        <c:v>-0.16740492049528899</c:v>
                      </c:pt>
                      <c:pt idx="146">
                        <c:v>-3.1058009215443798</c:v>
                      </c:pt>
                      <c:pt idx="147">
                        <c:v>-1.1062198219092101</c:v>
                      </c:pt>
                      <c:pt idx="148">
                        <c:v>-1.5568705515747401</c:v>
                      </c:pt>
                      <c:pt idx="149">
                        <c:v>0.57644678274144401</c:v>
                      </c:pt>
                      <c:pt idx="150">
                        <c:v>-0.11156967115595</c:v>
                      </c:pt>
                      <c:pt idx="151">
                        <c:v>-0.57039827461493398</c:v>
                      </c:pt>
                      <c:pt idx="152">
                        <c:v>1.40271447810205</c:v>
                      </c:pt>
                      <c:pt idx="153">
                        <c:v>0.87210539293831701</c:v>
                      </c:pt>
                      <c:pt idx="154">
                        <c:v>2.4141529440981802</c:v>
                      </c:pt>
                      <c:pt idx="155">
                        <c:v>3.9060585245301498</c:v>
                      </c:pt>
                      <c:pt idx="156">
                        <c:v>1.6468733868474701</c:v>
                      </c:pt>
                      <c:pt idx="157">
                        <c:v>4.7075219940108699</c:v>
                      </c:pt>
                      <c:pt idx="158">
                        <c:v>3.4060013711904502</c:v>
                      </c:pt>
                      <c:pt idx="159">
                        <c:v>5.1492736452859198</c:v>
                      </c:pt>
                      <c:pt idx="160">
                        <c:v>5.6754662335240802</c:v>
                      </c:pt>
                      <c:pt idx="161">
                        <c:v>8.2460114569260199</c:v>
                      </c:pt>
                      <c:pt idx="162">
                        <c:v>11.534761706208901</c:v>
                      </c:pt>
                      <c:pt idx="163">
                        <c:v>8.8990184219922508</c:v>
                      </c:pt>
                      <c:pt idx="164">
                        <c:v>12.732281062283301</c:v>
                      </c:pt>
                      <c:pt idx="165">
                        <c:v>10.287636046216599</c:v>
                      </c:pt>
                      <c:pt idx="166">
                        <c:v>15.2687743429638</c:v>
                      </c:pt>
                      <c:pt idx="167">
                        <c:v>119.631227742208</c:v>
                      </c:pt>
                      <c:pt idx="168">
                        <c:v>91.639311732677598</c:v>
                      </c:pt>
                      <c:pt idx="169">
                        <c:v>9.7536482108332105</c:v>
                      </c:pt>
                      <c:pt idx="170">
                        <c:v>14.5128543365665</c:v>
                      </c:pt>
                      <c:pt idx="171">
                        <c:v>92.417158879984498</c:v>
                      </c:pt>
                      <c:pt idx="172">
                        <c:v>35.777398569171098</c:v>
                      </c:pt>
                      <c:pt idx="173">
                        <c:v>16.016703517088501</c:v>
                      </c:pt>
                      <c:pt idx="174">
                        <c:v>7.5961476789542299</c:v>
                      </c:pt>
                      <c:pt idx="175">
                        <c:v>1.1770270311986499</c:v>
                      </c:pt>
                      <c:pt idx="176">
                        <c:v>-1.3053278549004601</c:v>
                      </c:pt>
                      <c:pt idx="177">
                        <c:v>-0.97812726447379195</c:v>
                      </c:pt>
                      <c:pt idx="178">
                        <c:v>0.77763679333292701</c:v>
                      </c:pt>
                      <c:pt idx="179">
                        <c:v>0.91946420087468295</c:v>
                      </c:pt>
                      <c:pt idx="180">
                        <c:v>-4.0011136501684703</c:v>
                      </c:pt>
                      <c:pt idx="181">
                        <c:v>-6.3044444982926597</c:v>
                      </c:pt>
                      <c:pt idx="182">
                        <c:v>-5.1026268727266997</c:v>
                      </c:pt>
                      <c:pt idx="183">
                        <c:v>-4.2961012916276298</c:v>
                      </c:pt>
                      <c:pt idx="184">
                        <c:v>-4.22941685300282</c:v>
                      </c:pt>
                      <c:pt idx="185">
                        <c:v>-3.27920415583444</c:v>
                      </c:pt>
                      <c:pt idx="186">
                        <c:v>-4.5758995988405902</c:v>
                      </c:pt>
                      <c:pt idx="187">
                        <c:v>-1.4311656605804499</c:v>
                      </c:pt>
                      <c:pt idx="188">
                        <c:v>1.4366546226708801</c:v>
                      </c:pt>
                      <c:pt idx="189">
                        <c:v>2.0948822377413499</c:v>
                      </c:pt>
                      <c:pt idx="190">
                        <c:v>2.2103672321982102</c:v>
                      </c:pt>
                      <c:pt idx="191">
                        <c:v>1.86947259442123</c:v>
                      </c:pt>
                      <c:pt idx="192">
                        <c:v>7.1948006199798602</c:v>
                      </c:pt>
                      <c:pt idx="193">
                        <c:v>3.2691460407095101</c:v>
                      </c:pt>
                      <c:pt idx="194">
                        <c:v>-5.5839399223059898</c:v>
                      </c:pt>
                      <c:pt idx="195">
                        <c:v>-8.3814530352509493</c:v>
                      </c:pt>
                      <c:pt idx="196">
                        <c:v>-3.2610507839720499</c:v>
                      </c:pt>
                      <c:pt idx="197">
                        <c:v>25.502275146981301</c:v>
                      </c:pt>
                      <c:pt idx="198">
                        <c:v>104.05490770840601</c:v>
                      </c:pt>
                      <c:pt idx="199">
                        <c:v>-24.4265750278364</c:v>
                      </c:pt>
                      <c:pt idx="200">
                        <c:v>-59.755637527131697</c:v>
                      </c:pt>
                      <c:pt idx="201">
                        <c:v>-15.356292626604301</c:v>
                      </c:pt>
                      <c:pt idx="202">
                        <c:v>0.96039385672000499</c:v>
                      </c:pt>
                      <c:pt idx="203">
                        <c:v>10.6146749332977</c:v>
                      </c:pt>
                      <c:pt idx="204">
                        <c:v>15.753628901617301</c:v>
                      </c:pt>
                      <c:pt idx="205">
                        <c:v>11.7600128517845</c:v>
                      </c:pt>
                      <c:pt idx="206">
                        <c:v>6.7918112327450997</c:v>
                      </c:pt>
                      <c:pt idx="207">
                        <c:v>3.2878391322378402</c:v>
                      </c:pt>
                      <c:pt idx="208">
                        <c:v>2.8889826629975301</c:v>
                      </c:pt>
                      <c:pt idx="209">
                        <c:v>1.43601163243171</c:v>
                      </c:pt>
                      <c:pt idx="210">
                        <c:v>-2.97928789426537</c:v>
                      </c:pt>
                      <c:pt idx="211">
                        <c:v>-3.3737961151660398</c:v>
                      </c:pt>
                      <c:pt idx="212">
                        <c:v>-3.4309272554303401</c:v>
                      </c:pt>
                      <c:pt idx="213">
                        <c:v>-2.49843804371947</c:v>
                      </c:pt>
                      <c:pt idx="214">
                        <c:v>-1.5768681134417599</c:v>
                      </c:pt>
                      <c:pt idx="215">
                        <c:v>-2.0686664492580502</c:v>
                      </c:pt>
                      <c:pt idx="216">
                        <c:v>-1.3789457430016101</c:v>
                      </c:pt>
                      <c:pt idx="217">
                        <c:v>5.3343187462202698E-3</c:v>
                      </c:pt>
                      <c:pt idx="218">
                        <c:v>0.98895266272725102</c:v>
                      </c:pt>
                      <c:pt idx="219">
                        <c:v>2.1759683336693598</c:v>
                      </c:pt>
                      <c:pt idx="220">
                        <c:v>4.6334410351736501</c:v>
                      </c:pt>
                      <c:pt idx="221">
                        <c:v>6.9915341718506197</c:v>
                      </c:pt>
                      <c:pt idx="222">
                        <c:v>10.315021927152401</c:v>
                      </c:pt>
                      <c:pt idx="223">
                        <c:v>11.330887154575899</c:v>
                      </c:pt>
                      <c:pt idx="224">
                        <c:v>11.4411460488184</c:v>
                      </c:pt>
                      <c:pt idx="225">
                        <c:v>24.970920641522799</c:v>
                      </c:pt>
                      <c:pt idx="226">
                        <c:v>66.723608371363497</c:v>
                      </c:pt>
                      <c:pt idx="227">
                        <c:v>82.103479777763894</c:v>
                      </c:pt>
                      <c:pt idx="228">
                        <c:v>55.171092484397903</c:v>
                      </c:pt>
                      <c:pt idx="229">
                        <c:v>15.1424520526432</c:v>
                      </c:pt>
                      <c:pt idx="230">
                        <c:v>1.28477839378487</c:v>
                      </c:pt>
                      <c:pt idx="231">
                        <c:v>-2.22953974110444</c:v>
                      </c:pt>
                      <c:pt idx="232">
                        <c:v>3.7235881808424001</c:v>
                      </c:pt>
                      <c:pt idx="233">
                        <c:v>5.8762202599251703</c:v>
                      </c:pt>
                      <c:pt idx="234">
                        <c:v>1.00206589560465</c:v>
                      </c:pt>
                      <c:pt idx="235">
                        <c:v>-2.1452749096694799</c:v>
                      </c:pt>
                      <c:pt idx="236">
                        <c:v>-5.9947336983258497</c:v>
                      </c:pt>
                      <c:pt idx="237">
                        <c:v>-3.13357963348159</c:v>
                      </c:pt>
                      <c:pt idx="238">
                        <c:v>-3.0620340138259601</c:v>
                      </c:pt>
                      <c:pt idx="239">
                        <c:v>-1.64869151896863</c:v>
                      </c:pt>
                      <c:pt idx="240">
                        <c:v>2.4088022036230998</c:v>
                      </c:pt>
                      <c:pt idx="241">
                        <c:v>1.2075573634915799</c:v>
                      </c:pt>
                      <c:pt idx="242">
                        <c:v>0.27575391364114699</c:v>
                      </c:pt>
                      <c:pt idx="243">
                        <c:v>-2.0772081484212099E-2</c:v>
                      </c:pt>
                      <c:pt idx="244">
                        <c:v>-0.39810469030192303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8A08-40BD-A8EA-17CBA9BF4AE3}"/>
                  </c:ext>
                </c:extLst>
              </c15:ser>
            </c15:filteredLineSeries>
          </c:ext>
        </c:extLst>
      </c:lineChart>
      <c:catAx>
        <c:axId val="281026687"/>
        <c:scaling>
          <c:orientation/>
        </c:scaling>
        <c:delete val="0"/>
        <c:axPos val="b"/>
        <c:numFmt formatCode="General" sourceLinked="1"/>
        <c:majorTickMark val="none"/>
        <c:minorTickMark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p>
            <a:pPr>
              <a:defRPr sz="900" b="0" i="0" u="none" strike="noStrike" kern="1200" baseline="0" smtId="4294967295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6826319"/>
        <c:crosses val="autoZero"/>
        <c:auto val="0"/>
        <c:lblAlgn val="ctr"/>
        <c:lblOffset/>
        <c:noMultiLvlLbl val="0"/>
      </c:catAx>
      <c:valAx>
        <c:axId val="56826319"/>
        <c:scaling>
          <c:orientation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p>
            <a:pPr>
              <a:defRPr sz="900" b="0" i="0" u="none" strike="noStrike" kern="1200" baseline="0" smtId="4294967295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810266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p>
          <a:pPr>
            <a:defRPr sz="900" b="0" i="0" u="none" strike="noStrike" kern="1200" baseline="0" smtId="4294967295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p>
      <a:pPr>
        <a:defRPr/>
      </a:pPr>
      <a:endParaRPr lang="ko-KR"/>
    </a:p>
  </c:txPr>
  <c:externalData r:id="rId1">
    <c:autoUpdate val="0"/>
  </c:externalData>
</c:chartSpace>
</file>

<file path=ppt/charts/chart8.xml><?xml version="1.0" encoding="utf-8"?>
<c:chartSpace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c="http://schemas.openxmlformats.org/drawingml/20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1</a:t>
            </a:r>
            <a:r>
              <a:rPr lang="ko-KR" altLang="en-US"/>
              <a:t>차</a:t>
            </a:r>
            <a:r>
              <a:rPr lang="en-US" altLang="ko-KR"/>
              <a:t>, 2</a:t>
            </a:r>
            <a:r>
              <a:rPr lang="ko-KR" altLang="en-US"/>
              <a:t>차 비교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p>
          <a:pPr>
            <a:defRPr sz="1400" b="0" i="0" u="none" strike="noStrike" kern="1200" spc="0" baseline="0" smtId="4294967295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05198608711361885"/>
          <c:y val="0.15318219363689423"/>
          <c:w val="0.9387110471725464"/>
          <c:h val="0.7486741542816162"/>
        </c:manualLayout>
      </c:layout>
      <c:lineChart>
        <c:grouping/>
        <c:varyColors val="0"/>
        <c:ser>
          <c:idx val="0"/>
          <c:order val="0"/>
          <c:tx>
            <c:v>compR1</c:v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val>
            <c:numRef>
              <c:f>'[통합 문서3.xlsx]Sheet7'!$E$1:$E$248</c:f>
              <c:numCache>
                <c:formatCode>General</c:formatCode>
                <c:ptCount val="248"/>
                <c:pt idx="0">
                  <c:v>39.3894857619977</c:v>
                </c:pt>
                <c:pt idx="1">
                  <c:v>43.0341256225394</c:v>
                </c:pt>
                <c:pt idx="2">
                  <c:v>40.1593491441092</c:v>
                </c:pt>
                <c:pt idx="3">
                  <c:v>37.0207646228055</c:v>
                </c:pt>
                <c:pt idx="4">
                  <c:v>34.6710160533737</c:v>
                </c:pt>
                <c:pt idx="5">
                  <c:v>36.0001089410061</c:v>
                </c:pt>
                <c:pt idx="6">
                  <c:v>37.0703535059596</c:v>
                </c:pt>
                <c:pt idx="7">
                  <c:v>33.3506566963954</c:v>
                </c:pt>
                <c:pt idx="8">
                  <c:v>35.6214587898588</c:v>
                </c:pt>
                <c:pt idx="9">
                  <c:v>39.9549835739923</c:v>
                </c:pt>
                <c:pt idx="10">
                  <c:v>41.8402510115586</c:v>
                </c:pt>
                <c:pt idx="11">
                  <c:v>49.3236815381086</c:v>
                </c:pt>
                <c:pt idx="12">
                  <c:v>56.7579035798811</c:v>
                </c:pt>
                <c:pt idx="13">
                  <c:v>60.8881459002898</c:v>
                </c:pt>
                <c:pt idx="14">
                  <c:v>67.276555827804</c:v>
                </c:pt>
                <c:pt idx="15">
                  <c:v>79.4300257884565</c:v>
                </c:pt>
                <c:pt idx="16">
                  <c:v>84.2642590085243</c:v>
                </c:pt>
                <c:pt idx="17">
                  <c:v>91.6417408248223</c:v>
                </c:pt>
                <c:pt idx="18">
                  <c:v>97.9936105314141</c:v>
                </c:pt>
                <c:pt idx="19">
                  <c:v>106.090248557913</c:v>
                </c:pt>
                <c:pt idx="20">
                  <c:v>111.425680626416</c:v>
                </c:pt>
                <c:pt idx="21">
                  <c:v>107.743987379686</c:v>
                </c:pt>
                <c:pt idx="22">
                  <c:v>91.5272992210228</c:v>
                </c:pt>
                <c:pt idx="23">
                  <c:v>79.0298146468267</c:v>
                </c:pt>
                <c:pt idx="24">
                  <c:v>64.4136954846449</c:v>
                </c:pt>
                <c:pt idx="25">
                  <c:v>54.3309499473246</c:v>
                </c:pt>
                <c:pt idx="26">
                  <c:v>44.0196673130846</c:v>
                </c:pt>
                <c:pt idx="27">
                  <c:v>30.7068111426761</c:v>
                </c:pt>
                <c:pt idx="28">
                  <c:v>24.3313474681127</c:v>
                </c:pt>
                <c:pt idx="29">
                  <c:v>16.1760164657299</c:v>
                </c:pt>
                <c:pt idx="30">
                  <c:v>11.088019281083</c:v>
                </c:pt>
                <c:pt idx="31">
                  <c:v>6.91056759729706</c:v>
                </c:pt>
                <c:pt idx="32">
                  <c:v>4.66864398852049</c:v>
                </c:pt>
                <c:pt idx="33">
                  <c:v>2.71517226485586</c:v>
                </c:pt>
                <c:pt idx="34">
                  <c:v>1.83447540402389</c:v>
                </c:pt>
                <c:pt idx="35">
                  <c:v>1.83351004437984</c:v>
                </c:pt>
                <c:pt idx="36">
                  <c:v>0.946450941299183</c:v>
                </c:pt>
                <c:pt idx="37">
                  <c:v>-0.233832109636355</c:v>
                </c:pt>
                <c:pt idx="38">
                  <c:v>-1.59877320299451</c:v>
                </c:pt>
                <c:pt idx="39">
                  <c:v>-1.23030590352853</c:v>
                </c:pt>
                <c:pt idx="40">
                  <c:v>-0.58233491157596</c:v>
                </c:pt>
                <c:pt idx="41">
                  <c:v>0.618877140562024</c:v>
                </c:pt>
                <c:pt idx="42">
                  <c:v>4.21840950171115</c:v>
                </c:pt>
                <c:pt idx="43">
                  <c:v>7.31876920225449</c:v>
                </c:pt>
                <c:pt idx="44">
                  <c:v>16.9904613305631</c:v>
                </c:pt>
                <c:pt idx="45">
                  <c:v>27.4093734728298</c:v>
                </c:pt>
                <c:pt idx="46">
                  <c:v>43.6007609298079</c:v>
                </c:pt>
                <c:pt idx="47">
                  <c:v>54.6022101923428</c:v>
                </c:pt>
                <c:pt idx="48">
                  <c:v>64.1335642530957</c:v>
                </c:pt>
                <c:pt idx="49">
                  <c:v>68.0201245403364</c:v>
                </c:pt>
                <c:pt idx="50">
                  <c:v>84.3591812101406</c:v>
                </c:pt>
                <c:pt idx="51">
                  <c:v>93.4636136930151</c:v>
                </c:pt>
                <c:pt idx="52">
                  <c:v>99.2110758106591</c:v>
                </c:pt>
                <c:pt idx="53">
                  <c:v>99.4031775781589</c:v>
                </c:pt>
                <c:pt idx="54">
                  <c:v>96.3228439954997</c:v>
                </c:pt>
                <c:pt idx="55">
                  <c:v>94.3036082813086</c:v>
                </c:pt>
                <c:pt idx="56">
                  <c:v>94.596200310049</c:v>
                </c:pt>
                <c:pt idx="57">
                  <c:v>91.2939123063208</c:v>
                </c:pt>
                <c:pt idx="58">
                  <c:v>91.5080238658484</c:v>
                </c:pt>
                <c:pt idx="59">
                  <c:v>85.6230346384495</c:v>
                </c:pt>
                <c:pt idx="60">
                  <c:v>84.9330571861266</c:v>
                </c:pt>
                <c:pt idx="61">
                  <c:v>72.1807171156413</c:v>
                </c:pt>
                <c:pt idx="62">
                  <c:v>64.6280551004456</c:v>
                </c:pt>
                <c:pt idx="63">
                  <c:v>55.3636736101906</c:v>
                </c:pt>
                <c:pt idx="64">
                  <c:v>47.7632435336782</c:v>
                </c:pt>
                <c:pt idx="65">
                  <c:v>42.7623364365301</c:v>
                </c:pt>
                <c:pt idx="66">
                  <c:v>34.3849981094974</c:v>
                </c:pt>
                <c:pt idx="67">
                  <c:v>29.6589702772426</c:v>
                </c:pt>
                <c:pt idx="68">
                  <c:v>22.3845944768398</c:v>
                </c:pt>
                <c:pt idx="69">
                  <c:v>16.2510914043499</c:v>
                </c:pt>
                <c:pt idx="70">
                  <c:v>11.5441556951269</c:v>
                </c:pt>
                <c:pt idx="71">
                  <c:v>8.82977270420317</c:v>
                </c:pt>
                <c:pt idx="72">
                  <c:v>5.16924335203063</c:v>
                </c:pt>
                <c:pt idx="73">
                  <c:v>1.63249325597704</c:v>
                </c:pt>
                <c:pt idx="74">
                  <c:v>-0.564928675373603</c:v>
                </c:pt>
                <c:pt idx="75">
                  <c:v>-2.13027406373174</c:v>
                </c:pt>
                <c:pt idx="76">
                  <c:v>-2.74937259480309</c:v>
                </c:pt>
                <c:pt idx="77">
                  <c:v>-3.58298793285881</c:v>
                </c:pt>
                <c:pt idx="78">
                  <c:v>-4.61945000290066</c:v>
                </c:pt>
                <c:pt idx="79">
                  <c:v>-4.97760917138485</c:v>
                </c:pt>
                <c:pt idx="80">
                  <c:v>-2.72332065658921</c:v>
                </c:pt>
                <c:pt idx="81">
                  <c:v>0.465537811861387</c:v>
                </c:pt>
                <c:pt idx="82">
                  <c:v>4.96637524298023</c:v>
                </c:pt>
                <c:pt idx="83">
                  <c:v>12.3950118338607</c:v>
                </c:pt>
                <c:pt idx="84">
                  <c:v>20.2833605340848</c:v>
                </c:pt>
                <c:pt idx="85">
                  <c:v>28.3418251515546</c:v>
                </c:pt>
                <c:pt idx="86">
                  <c:v>39.863432041759</c:v>
                </c:pt>
                <c:pt idx="87">
                  <c:v>49.0568891671958</c:v>
                </c:pt>
                <c:pt idx="88">
                  <c:v>57.9856387613955</c:v>
                </c:pt>
                <c:pt idx="89">
                  <c:v>65.7012514999523</c:v>
                </c:pt>
                <c:pt idx="90">
                  <c:v>74.9342995362043</c:v>
                </c:pt>
                <c:pt idx="91">
                  <c:v>77.974456853006</c:v>
                </c:pt>
                <c:pt idx="92">
                  <c:v>86.9332765084857</c:v>
                </c:pt>
                <c:pt idx="93">
                  <c:v>93.6087715908556</c:v>
                </c:pt>
                <c:pt idx="94">
                  <c:v>95.1997122566029</c:v>
                </c:pt>
                <c:pt idx="95">
                  <c:v>93.7899970568718</c:v>
                </c:pt>
                <c:pt idx="96">
                  <c:v>96.1498578341335</c:v>
                </c:pt>
                <c:pt idx="97">
                  <c:v>93.3123447673744</c:v>
                </c:pt>
                <c:pt idx="98">
                  <c:v>94.2311007085481</c:v>
                </c:pt>
                <c:pt idx="99">
                  <c:v>86.086620484554</c:v>
                </c:pt>
                <c:pt idx="100">
                  <c:v>77.9702406347934</c:v>
                </c:pt>
                <c:pt idx="101">
                  <c:v>65.1696981144401</c:v>
                </c:pt>
                <c:pt idx="102">
                  <c:v>51.6381585717873</c:v>
                </c:pt>
                <c:pt idx="103">
                  <c:v>39.8443249996158</c:v>
                </c:pt>
                <c:pt idx="104">
                  <c:v>28.1482934684875</c:v>
                </c:pt>
                <c:pt idx="105">
                  <c:v>23.8197208799878</c:v>
                </c:pt>
                <c:pt idx="106">
                  <c:v>16.4502190362459</c:v>
                </c:pt>
                <c:pt idx="107">
                  <c:v>11.0424669662237</c:v>
                </c:pt>
                <c:pt idx="108">
                  <c:v>7.66908667628259</c:v>
                </c:pt>
                <c:pt idx="109">
                  <c:v>3.7567375149925</c:v>
                </c:pt>
                <c:pt idx="110">
                  <c:v>0.151322486066459</c:v>
                </c:pt>
                <c:pt idx="111">
                  <c:v>-4.7427544641741</c:v>
                </c:pt>
                <c:pt idx="112">
                  <c:v>-5.59724097933307</c:v>
                </c:pt>
                <c:pt idx="113">
                  <c:v>-5.83263127761713</c:v>
                </c:pt>
                <c:pt idx="114">
                  <c:v>-5.8108678729887</c:v>
                </c:pt>
                <c:pt idx="115">
                  <c:v>-4.60328475396363</c:v>
                </c:pt>
                <c:pt idx="116">
                  <c:v>-3.53114120791496</c:v>
                </c:pt>
                <c:pt idx="117">
                  <c:v>-0.801601192117221</c:v>
                </c:pt>
                <c:pt idx="118">
                  <c:v>2.79740179997665</c:v>
                </c:pt>
                <c:pt idx="119">
                  <c:v>7.9454827169998</c:v>
                </c:pt>
                <c:pt idx="120">
                  <c:v>13.9676493567322</c:v>
                </c:pt>
                <c:pt idx="121">
                  <c:v>20.8636187265908</c:v>
                </c:pt>
                <c:pt idx="122">
                  <c:v>30.633048133394</c:v>
                </c:pt>
                <c:pt idx="123">
                  <c:v>40.9048927971757</c:v>
                </c:pt>
                <c:pt idx="124">
                  <c:v>50.6789240807695</c:v>
                </c:pt>
                <c:pt idx="125">
                  <c:v>61.4246465125306</c:v>
                </c:pt>
                <c:pt idx="126">
                  <c:v>67.6122692209256</c:v>
                </c:pt>
                <c:pt idx="127">
                  <c:v>72.0976075349455</c:v>
                </c:pt>
                <c:pt idx="128">
                  <c:v>82.5770348060249</c:v>
                </c:pt>
                <c:pt idx="129">
                  <c:v>81.4484180629443</c:v>
                </c:pt>
                <c:pt idx="130">
                  <c:v>86.2117398703077</c:v>
                </c:pt>
                <c:pt idx="131">
                  <c:v>89.5793684857924</c:v>
                </c:pt>
                <c:pt idx="132">
                  <c:v>92.7657806803698</c:v>
                </c:pt>
                <c:pt idx="133">
                  <c:v>94.4846146612413</c:v>
                </c:pt>
                <c:pt idx="134">
                  <c:v>90.403114992616</c:v>
                </c:pt>
                <c:pt idx="135">
                  <c:v>90.1931171658692</c:v>
                </c:pt>
                <c:pt idx="136">
                  <c:v>89.4111003823762</c:v>
                </c:pt>
                <c:pt idx="137">
                  <c:v>77.0821452518159</c:v>
                </c:pt>
                <c:pt idx="138">
                  <c:v>62.9823852922832</c:v>
                </c:pt>
                <c:pt idx="139">
                  <c:v>50.7128175209447</c:v>
                </c:pt>
                <c:pt idx="140">
                  <c:v>38.1379619833234</c:v>
                </c:pt>
                <c:pt idx="141">
                  <c:v>27.4029007662299</c:v>
                </c:pt>
                <c:pt idx="142">
                  <c:v>21.1114987540175</c:v>
                </c:pt>
                <c:pt idx="143">
                  <c:v>16.6219052481048</c:v>
                </c:pt>
                <c:pt idx="144">
                  <c:v>13.3519203508856</c:v>
                </c:pt>
                <c:pt idx="145">
                  <c:v>8.05071001816315</c:v>
                </c:pt>
                <c:pt idx="146">
                  <c:v>4.79779388879972</c:v>
                </c:pt>
                <c:pt idx="147">
                  <c:v>-0.0795874239539576</c:v>
                </c:pt>
                <c:pt idx="148">
                  <c:v>-1.89072350593057</c:v>
                </c:pt>
                <c:pt idx="149">
                  <c:v>-4.18664896273839</c:v>
                </c:pt>
                <c:pt idx="150">
                  <c:v>-4.5673728856488</c:v>
                </c:pt>
                <c:pt idx="151">
                  <c:v>-5.77563683693882</c:v>
                </c:pt>
                <c:pt idx="152">
                  <c:v>-7.30204504669114</c:v>
                </c:pt>
                <c:pt idx="153">
                  <c:v>-6.07597802387152</c:v>
                </c:pt>
                <c:pt idx="154">
                  <c:v>-3.74112565165054</c:v>
                </c:pt>
                <c:pt idx="155">
                  <c:v>-0.494771135522239</c:v>
                </c:pt>
                <c:pt idx="156">
                  <c:v>5.86605085981154</c:v>
                </c:pt>
                <c:pt idx="157">
                  <c:v>7.54938542689678</c:v>
                </c:pt>
                <c:pt idx="158">
                  <c:v>16.0207239421264</c:v>
                </c:pt>
                <c:pt idx="159">
                  <c:v>23.1824463806107</c:v>
                </c:pt>
                <c:pt idx="160">
                  <c:v>36.4162716893578</c:v>
                </c:pt>
                <c:pt idx="161">
                  <c:v>43.0639636657145</c:v>
                </c:pt>
                <c:pt idx="162">
                  <c:v>55.483471088762</c:v>
                </c:pt>
                <c:pt idx="163">
                  <c:v>58.9723850081195</c:v>
                </c:pt>
                <c:pt idx="164">
                  <c:v>65.2603005245675</c:v>
                </c:pt>
                <c:pt idx="165">
                  <c:v>72.1978126786672</c:v>
                </c:pt>
                <c:pt idx="166">
                  <c:v>82.7822370083924</c:v>
                </c:pt>
                <c:pt idx="167">
                  <c:v>92.4893960964748</c:v>
                </c:pt>
                <c:pt idx="168">
                  <c:v>89.5794965411752</c:v>
                </c:pt>
                <c:pt idx="169">
                  <c:v>86.8139116631725</c:v>
                </c:pt>
                <c:pt idx="170">
                  <c:v>88.0533066137637</c:v>
                </c:pt>
                <c:pt idx="171">
                  <c:v>91.8116088262303</c:v>
                </c:pt>
                <c:pt idx="172">
                  <c:v>80.1386079537787</c:v>
                </c:pt>
                <c:pt idx="173">
                  <c:v>63.4719966311204</c:v>
                </c:pt>
                <c:pt idx="174">
                  <c:v>50.4382956005094</c:v>
                </c:pt>
                <c:pt idx="175">
                  <c:v>37.1985477016737</c:v>
                </c:pt>
                <c:pt idx="176">
                  <c:v>28.78799679248</c:v>
                </c:pt>
                <c:pt idx="177">
                  <c:v>26.6059773707665</c:v>
                </c:pt>
                <c:pt idx="178">
                  <c:v>20.3707270210907</c:v>
                </c:pt>
                <c:pt idx="179">
                  <c:v>9.93711583486165</c:v>
                </c:pt>
                <c:pt idx="180">
                  <c:v>4.12740904091268</c:v>
                </c:pt>
                <c:pt idx="181">
                  <c:v>1.98096308044225</c:v>
                </c:pt>
                <c:pt idx="182">
                  <c:v>-1.2618439973776</c:v>
                </c:pt>
                <c:pt idx="183">
                  <c:v>-3.8287883329502</c:v>
                </c:pt>
                <c:pt idx="184">
                  <c:v>-5.16374609691611</c:v>
                </c:pt>
                <c:pt idx="185">
                  <c:v>-4.47448225164634</c:v>
                </c:pt>
                <c:pt idx="186">
                  <c:v>-0.438785192612622</c:v>
                </c:pt>
                <c:pt idx="187">
                  <c:v>3.39848591590097</c:v>
                </c:pt>
                <c:pt idx="188">
                  <c:v>8.27415700576411</c:v>
                </c:pt>
                <c:pt idx="189">
                  <c:v>17.6128153080985</c:v>
                </c:pt>
                <c:pt idx="190">
                  <c:v>30.345553799376</c:v>
                </c:pt>
                <c:pt idx="191">
                  <c:v>44.4861118882222</c:v>
                </c:pt>
                <c:pt idx="192">
                  <c:v>56.9360618590546</c:v>
                </c:pt>
                <c:pt idx="193">
                  <c:v>55.5039916518687</c:v>
                </c:pt>
                <c:pt idx="194">
                  <c:v>63.598469409507</c:v>
                </c:pt>
                <c:pt idx="195">
                  <c:v>66.9429540513209</c:v>
                </c:pt>
                <c:pt idx="196">
                  <c:v>71.5637105656296</c:v>
                </c:pt>
                <c:pt idx="197">
                  <c:v>81.2505621784719</c:v>
                </c:pt>
                <c:pt idx="198">
                  <c:v>90.2646386093599</c:v>
                </c:pt>
                <c:pt idx="199">
                  <c:v>92.9793682798518</c:v>
                </c:pt>
                <c:pt idx="200">
                  <c:v>89.2638554981635</c:v>
                </c:pt>
                <c:pt idx="201">
                  <c:v>84.2756452177161</c:v>
                </c:pt>
                <c:pt idx="202">
                  <c:v>72.7158068784428</c:v>
                </c:pt>
                <c:pt idx="203">
                  <c:v>59.6290338188332</c:v>
                </c:pt>
                <c:pt idx="204">
                  <c:v>51.3728213344073</c:v>
                </c:pt>
                <c:pt idx="205">
                  <c:v>38.9188684255565</c:v>
                </c:pt>
                <c:pt idx="206">
                  <c:v>28.9137712736349</c:v>
                </c:pt>
                <c:pt idx="207">
                  <c:v>20.1494708206875</c:v>
                </c:pt>
                <c:pt idx="208">
                  <c:v>12.3541830098618</c:v>
                </c:pt>
                <c:pt idx="209">
                  <c:v>8.49495851336342</c:v>
                </c:pt>
                <c:pt idx="210">
                  <c:v>3.48415236144134</c:v>
                </c:pt>
                <c:pt idx="211">
                  <c:v>-2.13849141094461</c:v>
                </c:pt>
                <c:pt idx="212">
                  <c:v>-4.79965705799261</c:v>
                </c:pt>
                <c:pt idx="213">
                  <c:v>-5.60145529597176</c:v>
                </c:pt>
                <c:pt idx="214">
                  <c:v>-5.13262200275382</c:v>
                </c:pt>
                <c:pt idx="215">
                  <c:v>-3.48938924832521</c:v>
                </c:pt>
                <c:pt idx="216">
                  <c:v>1.57784580660277</c:v>
                </c:pt>
                <c:pt idx="217">
                  <c:v>9.26942444638323</c:v>
                </c:pt>
                <c:pt idx="218">
                  <c:v>20.2728375938148</c:v>
                </c:pt>
                <c:pt idx="219">
                  <c:v>30.5899899351654</c:v>
                </c:pt>
                <c:pt idx="220">
                  <c:v>39.0598776887169</c:v>
                </c:pt>
                <c:pt idx="221">
                  <c:v>50.3179135099442</c:v>
                </c:pt>
                <c:pt idx="222">
                  <c:v>58.3105999664017</c:v>
                </c:pt>
                <c:pt idx="223">
                  <c:v>63.9032003319172</c:v>
                </c:pt>
                <c:pt idx="224">
                  <c:v>72.2582223062771</c:v>
                </c:pt>
                <c:pt idx="225">
                  <c:v>80.3405812973494</c:v>
                </c:pt>
                <c:pt idx="226">
                  <c:v>87.2471033821359</c:v>
                </c:pt>
                <c:pt idx="227">
                  <c:v>89.0190860627982</c:v>
                </c:pt>
                <c:pt idx="228">
                  <c:v>84.7171215308923</c:v>
                </c:pt>
                <c:pt idx="229">
                  <c:v>81.045719789532</c:v>
                </c:pt>
                <c:pt idx="230">
                  <c:v>75.4244419150085</c:v>
                </c:pt>
                <c:pt idx="231">
                  <c:v>68.0742340916565</c:v>
                </c:pt>
                <c:pt idx="232">
                  <c:v>64.9866972981189</c:v>
                </c:pt>
                <c:pt idx="233">
                  <c:v>58.3785434707519</c:v>
                </c:pt>
                <c:pt idx="234">
                  <c:v>46.6744880788563</c:v>
                </c:pt>
                <c:pt idx="235">
                  <c:v>38.5459477852313</c:v>
                </c:pt>
                <c:pt idx="236">
                  <c:v>32.5614355694699</c:v>
                </c:pt>
                <c:pt idx="237">
                  <c:v>25.2168647303596</c:v>
                </c:pt>
                <c:pt idx="238">
                  <c:v>20.3395179008657</c:v>
                </c:pt>
                <c:pt idx="239">
                  <c:v>16.1712376380951</c:v>
                </c:pt>
                <c:pt idx="240">
                  <c:v>12.0641514854767</c:v>
                </c:pt>
                <c:pt idx="241">
                  <c:v>8.81039692805003</c:v>
                </c:pt>
                <c:pt idx="242">
                  <c:v>7.31004579943305</c:v>
                </c:pt>
                <c:pt idx="243">
                  <c:v>7.22642382995997</c:v>
                </c:pt>
                <c:pt idx="244">
                  <c:v>6.29104870939529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AAB-4FE2-95E9-D7DF83DA2FB7}"/>
            </c:ext>
          </c:extLst>
        </c:ser>
        <c:ser>
          <c:idx val="2"/>
          <c:order val="2"/>
          <c:tx>
            <c:v>compR2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'[통합 문서3.xlsx]Sheet7'!$G$1:$G$248</c:f>
              <c:numCache>
                <c:formatCode>General</c:formatCode>
                <c:ptCount val="248"/>
                <c:pt idx="0">
                  <c:v>38.7850736793651</c:v>
                </c:pt>
                <c:pt idx="1">
                  <c:v>42.6534717418469</c:v>
                </c:pt>
                <c:pt idx="2">
                  <c:v>40.097697770347</c:v>
                </c:pt>
                <c:pt idx="3">
                  <c:v>36.7342486351489</c:v>
                </c:pt>
                <c:pt idx="4">
                  <c:v>34.4677665044162</c:v>
                </c:pt>
                <c:pt idx="5">
                  <c:v>35.5693220181362</c:v>
                </c:pt>
                <c:pt idx="6">
                  <c:v>37.1073833473474</c:v>
                </c:pt>
                <c:pt idx="7">
                  <c:v>33.982388676766</c:v>
                </c:pt>
                <c:pt idx="8">
                  <c:v>35.6911095508833</c:v>
                </c:pt>
                <c:pt idx="9">
                  <c:v>39.8088571127612</c:v>
                </c:pt>
                <c:pt idx="10">
                  <c:v>42.35131755074</c:v>
                </c:pt>
                <c:pt idx="11">
                  <c:v>49.8200092354506</c:v>
                </c:pt>
                <c:pt idx="12">
                  <c:v>58.0878830763866</c:v>
                </c:pt>
                <c:pt idx="13">
                  <c:v>63.5248973558227</c:v>
                </c:pt>
                <c:pt idx="14">
                  <c:v>70.8779088791973</c:v>
                </c:pt>
                <c:pt idx="15">
                  <c:v>85.0083193547904</c:v>
                </c:pt>
                <c:pt idx="16">
                  <c:v>92.6384688833042</c:v>
                </c:pt>
                <c:pt idx="17">
                  <c:v>100.109128513394</c:v>
                </c:pt>
                <c:pt idx="18">
                  <c:v>113.174377172491</c:v>
                </c:pt>
                <c:pt idx="19">
                  <c:v>124.878763510564</c:v>
                </c:pt>
                <c:pt idx="20">
                  <c:v>128.271363076042</c:v>
                </c:pt>
                <c:pt idx="21">
                  <c:v>120.005114258583</c:v>
                </c:pt>
                <c:pt idx="22">
                  <c:v>89.2975351252858</c:v>
                </c:pt>
                <c:pt idx="23">
                  <c:v>60.7870606373811</c:v>
                </c:pt>
                <c:pt idx="24">
                  <c:v>41.6319170513209</c:v>
                </c:pt>
                <c:pt idx="25">
                  <c:v>35.7377922957135</c:v>
                </c:pt>
                <c:pt idx="26">
                  <c:v>31.4177074621072</c:v>
                </c:pt>
                <c:pt idx="27">
                  <c:v>22.3178680207863</c:v>
                </c:pt>
                <c:pt idx="28">
                  <c:v>18.1114527000149</c:v>
                </c:pt>
                <c:pt idx="29">
                  <c:v>11.7256724642263</c:v>
                </c:pt>
                <c:pt idx="30">
                  <c:v>7.86768974598787</c:v>
                </c:pt>
                <c:pt idx="31">
                  <c:v>4.69036695402534</c:v>
                </c:pt>
                <c:pt idx="32">
                  <c:v>2.83344221010195</c:v>
                </c:pt>
                <c:pt idx="33">
                  <c:v>1.3740405655186</c:v>
                </c:pt>
                <c:pt idx="34">
                  <c:v>0.832714502131881</c:v>
                </c:pt>
                <c:pt idx="35">
                  <c:v>0.974983697029816</c:v>
                </c:pt>
                <c:pt idx="36">
                  <c:v>0.138316280211908</c:v>
                </c:pt>
                <c:pt idx="37">
                  <c:v>-1.27171581157257</c:v>
                </c:pt>
                <c:pt idx="38">
                  <c:v>-2.31258295567221</c:v>
                </c:pt>
                <c:pt idx="39">
                  <c:v>-1.58391972114128</c:v>
                </c:pt>
                <c:pt idx="40">
                  <c:v>-0.561465119835646</c:v>
                </c:pt>
                <c:pt idx="41">
                  <c:v>0.839724478847559</c:v>
                </c:pt>
                <c:pt idx="42">
                  <c:v>4.16812029718016</c:v>
                </c:pt>
                <c:pt idx="43">
                  <c:v>7.51481956370731</c:v>
                </c:pt>
                <c:pt idx="44">
                  <c:v>17.5753015949151</c:v>
                </c:pt>
                <c:pt idx="45">
                  <c:v>29.1034275343637</c:v>
                </c:pt>
                <c:pt idx="46">
                  <c:v>46.5909409928116</c:v>
                </c:pt>
                <c:pt idx="47">
                  <c:v>59.4386044258476</c:v>
                </c:pt>
                <c:pt idx="48">
                  <c:v>68.9716572377114</c:v>
                </c:pt>
                <c:pt idx="49">
                  <c:v>72.0711781789418</c:v>
                </c:pt>
                <c:pt idx="50">
                  <c:v>92.036449205137</c:v>
                </c:pt>
                <c:pt idx="51">
                  <c:v>112.022699524222</c:v>
                </c:pt>
                <c:pt idx="52">
                  <c:v>119.35533020478</c:v>
                </c:pt>
                <c:pt idx="53">
                  <c:v>116.955165168605</c:v>
                </c:pt>
                <c:pt idx="54">
                  <c:v>106.016845860402</c:v>
                </c:pt>
                <c:pt idx="55">
                  <c:v>97.6770513412239</c:v>
                </c:pt>
                <c:pt idx="56">
                  <c:v>94.1868652985935</c:v>
                </c:pt>
                <c:pt idx="57">
                  <c:v>87.7614413834677</c:v>
                </c:pt>
                <c:pt idx="58">
                  <c:v>83.6824776634876</c:v>
                </c:pt>
                <c:pt idx="59">
                  <c:v>76.4585830666121</c:v>
                </c:pt>
                <c:pt idx="60">
                  <c:v>74.2142108779843</c:v>
                </c:pt>
                <c:pt idx="61">
                  <c:v>61.0620397514963</c:v>
                </c:pt>
                <c:pt idx="62">
                  <c:v>53.21716855028</c:v>
                </c:pt>
                <c:pt idx="63">
                  <c:v>45.7488040791514</c:v>
                </c:pt>
                <c:pt idx="64">
                  <c:v>40.1802490737378</c:v>
                </c:pt>
                <c:pt idx="65">
                  <c:v>37.6694384027644</c:v>
                </c:pt>
                <c:pt idx="66">
                  <c:v>31.3956128064815</c:v>
                </c:pt>
                <c:pt idx="67">
                  <c:v>27.4989229519279</c:v>
                </c:pt>
                <c:pt idx="68">
                  <c:v>20.5787591522329</c:v>
                </c:pt>
                <c:pt idx="69">
                  <c:v>14.3025171854646</c:v>
                </c:pt>
                <c:pt idx="70">
                  <c:v>9.84434211402867</c:v>
                </c:pt>
                <c:pt idx="71">
                  <c:v>7.38506440435699</c:v>
                </c:pt>
                <c:pt idx="72">
                  <c:v>4.08924731918481</c:v>
                </c:pt>
                <c:pt idx="73">
                  <c:v>0.488734911642139</c:v>
                </c:pt>
                <c:pt idx="74">
                  <c:v>-1.82340441135414</c:v>
                </c:pt>
                <c:pt idx="75">
                  <c:v>-3.19202112904118</c:v>
                </c:pt>
                <c:pt idx="76">
                  <c:v>-3.50924038318252</c:v>
                </c:pt>
                <c:pt idx="77">
                  <c:v>-4.08918627041572</c:v>
                </c:pt>
                <c:pt idx="78">
                  <c:v>-4.99919314998779</c:v>
                </c:pt>
                <c:pt idx="79">
                  <c:v>-5.20342158080249</c:v>
                </c:pt>
                <c:pt idx="80">
                  <c:v>-2.98945216639608</c:v>
                </c:pt>
                <c:pt idx="81">
                  <c:v>0.413560285690665</c:v>
                </c:pt>
                <c:pt idx="82">
                  <c:v>5.09953500443815</c:v>
                </c:pt>
                <c:pt idx="83">
                  <c:v>12.5350446490323</c:v>
                </c:pt>
                <c:pt idx="84">
                  <c:v>21.0396830688197</c:v>
                </c:pt>
                <c:pt idx="85">
                  <c:v>30.2873643179602</c:v>
                </c:pt>
                <c:pt idx="86">
                  <c:v>41.8063905408425</c:v>
                </c:pt>
                <c:pt idx="87">
                  <c:v>51.8411105683333</c:v>
                </c:pt>
                <c:pt idx="88">
                  <c:v>60.7482588779075</c:v>
                </c:pt>
                <c:pt idx="89">
                  <c:v>69.3120634332999</c:v>
                </c:pt>
                <c:pt idx="90">
                  <c:v>78.1998055433458</c:v>
                </c:pt>
                <c:pt idx="91">
                  <c:v>82.2695455171697</c:v>
                </c:pt>
                <c:pt idx="92">
                  <c:v>93.264113331244</c:v>
                </c:pt>
                <c:pt idx="93">
                  <c:v>107.960679205556</c:v>
                </c:pt>
                <c:pt idx="94">
                  <c:v>101.73466179552</c:v>
                </c:pt>
                <c:pt idx="95">
                  <c:v>91.3515175994483</c:v>
                </c:pt>
                <c:pt idx="96">
                  <c:v>92.0809839519055</c:v>
                </c:pt>
                <c:pt idx="97">
                  <c:v>96.8497274440321</c:v>
                </c:pt>
                <c:pt idx="98">
                  <c:v>97.3773595764114</c:v>
                </c:pt>
                <c:pt idx="99">
                  <c:v>86.2232738580344</c:v>
                </c:pt>
                <c:pt idx="100">
                  <c:v>73.4254366877532</c:v>
                </c:pt>
                <c:pt idx="101">
                  <c:v>59.040421882912</c:v>
                </c:pt>
                <c:pt idx="102">
                  <c:v>45.4752708880057</c:v>
                </c:pt>
                <c:pt idx="103">
                  <c:v>33.8181620292755</c:v>
                </c:pt>
                <c:pt idx="104">
                  <c:v>23.0571517327219</c:v>
                </c:pt>
                <c:pt idx="105">
                  <c:v>19.5915346135392</c:v>
                </c:pt>
                <c:pt idx="106">
                  <c:v>13.2787584550503</c:v>
                </c:pt>
                <c:pt idx="107">
                  <c:v>8.94452627242042</c:v>
                </c:pt>
                <c:pt idx="108">
                  <c:v>5.93761781148731</c:v>
                </c:pt>
                <c:pt idx="109">
                  <c:v>2.30709639480848</c:v>
                </c:pt>
                <c:pt idx="110">
                  <c:v>-1.36235060788321</c:v>
                </c:pt>
                <c:pt idx="111">
                  <c:v>-6.04482106798645</c:v>
                </c:pt>
                <c:pt idx="112">
                  <c:v>-6.92906336984627</c:v>
                </c:pt>
                <c:pt idx="113">
                  <c:v>-6.86292593960156</c:v>
                </c:pt>
                <c:pt idx="114">
                  <c:v>-6.50231493674322</c:v>
                </c:pt>
                <c:pt idx="115">
                  <c:v>-5.20601156847721</c:v>
                </c:pt>
                <c:pt idx="116">
                  <c:v>-3.90850571109916</c:v>
                </c:pt>
                <c:pt idx="117">
                  <c:v>-1.03530831538281</c:v>
                </c:pt>
                <c:pt idx="118">
                  <c:v>2.81083222972795</c:v>
                </c:pt>
                <c:pt idx="119">
                  <c:v>8.24656253384837</c:v>
                </c:pt>
                <c:pt idx="120">
                  <c:v>14.4122183762729</c:v>
                </c:pt>
                <c:pt idx="121">
                  <c:v>21.596767451472</c:v>
                </c:pt>
                <c:pt idx="122">
                  <c:v>31.6138837344586</c:v>
                </c:pt>
                <c:pt idx="123">
                  <c:v>43.0500140218766</c:v>
                </c:pt>
                <c:pt idx="124">
                  <c:v>53.6060209610429</c:v>
                </c:pt>
                <c:pt idx="125">
                  <c:v>64.4582108034647</c:v>
                </c:pt>
                <c:pt idx="126">
                  <c:v>71.8832188151112</c:v>
                </c:pt>
                <c:pt idx="127">
                  <c:v>74.4307034889985</c:v>
                </c:pt>
                <c:pt idx="128">
                  <c:v>87.464394851655</c:v>
                </c:pt>
                <c:pt idx="129">
                  <c:v>89.057290107723</c:v>
                </c:pt>
                <c:pt idx="130">
                  <c:v>93.9219092779896</c:v>
                </c:pt>
                <c:pt idx="131">
                  <c:v>99.5392056563315</c:v>
                </c:pt>
                <c:pt idx="132">
                  <c:v>95.9167381246349</c:v>
                </c:pt>
                <c:pt idx="133">
                  <c:v>78.58448980741</c:v>
                </c:pt>
                <c:pt idx="134">
                  <c:v>87.7074078188362</c:v>
                </c:pt>
                <c:pt idx="135">
                  <c:v>93.283675897505</c:v>
                </c:pt>
                <c:pt idx="136">
                  <c:v>93.4869531966844</c:v>
                </c:pt>
                <c:pt idx="137">
                  <c:v>77.9995051092652</c:v>
                </c:pt>
                <c:pt idx="138">
                  <c:v>60.0301435572002</c:v>
                </c:pt>
                <c:pt idx="139">
                  <c:v>45.480389536543</c:v>
                </c:pt>
                <c:pt idx="140">
                  <c:v>31.6171320054724</c:v>
                </c:pt>
                <c:pt idx="141">
                  <c:v>20.8371550822228</c:v>
                </c:pt>
                <c:pt idx="142">
                  <c:v>15.0870652818348</c:v>
                </c:pt>
                <c:pt idx="143">
                  <c:v>12.142731369507</c:v>
                </c:pt>
                <c:pt idx="144">
                  <c:v>10.1778870228851</c:v>
                </c:pt>
                <c:pt idx="145">
                  <c:v>6.06440483779195</c:v>
                </c:pt>
                <c:pt idx="146">
                  <c:v>3.01538747879315</c:v>
                </c:pt>
                <c:pt idx="147">
                  <c:v>-1.54142971445855</c:v>
                </c:pt>
                <c:pt idx="148">
                  <c:v>-3.35640460515932</c:v>
                </c:pt>
                <c:pt idx="149">
                  <c:v>-5.1235464569043</c:v>
                </c:pt>
                <c:pt idx="150">
                  <c:v>-5.38693337584832</c:v>
                </c:pt>
                <c:pt idx="151">
                  <c:v>-6.3039613058159</c:v>
                </c:pt>
                <c:pt idx="152">
                  <c:v>-7.60240530472941</c:v>
                </c:pt>
                <c:pt idx="153">
                  <c:v>-6.45074844886026</c:v>
                </c:pt>
                <c:pt idx="154">
                  <c:v>-3.83996215749684</c:v>
                </c:pt>
                <c:pt idx="155">
                  <c:v>-0.0918077683195706</c:v>
                </c:pt>
                <c:pt idx="156">
                  <c:v>6.28525596259272</c:v>
                </c:pt>
                <c:pt idx="157">
                  <c:v>8.95516961242449</c:v>
                </c:pt>
                <c:pt idx="158">
                  <c:v>16.7574410565372</c:v>
                </c:pt>
                <c:pt idx="159">
                  <c:v>24.6408994678603</c:v>
                </c:pt>
                <c:pt idx="160">
                  <c:v>37.8763813696911</c:v>
                </c:pt>
                <c:pt idx="161">
                  <c:v>45.9001910936448</c:v>
                </c:pt>
                <c:pt idx="162">
                  <c:v>59.0607571947179</c:v>
                </c:pt>
                <c:pt idx="163">
                  <c:v>62.338153998298</c:v>
                </c:pt>
                <c:pt idx="164">
                  <c:v>68.2457128423807</c:v>
                </c:pt>
                <c:pt idx="165">
                  <c:v>74.3555871255523</c:v>
                </c:pt>
                <c:pt idx="166">
                  <c:v>86.014968009788</c:v>
                </c:pt>
                <c:pt idx="167">
                  <c:v>105.085310525143</c:v>
                </c:pt>
                <c:pt idx="168">
                  <c:v>104.988194084394</c:v>
                </c:pt>
                <c:pt idx="169">
                  <c:v>82.7996454068022</c:v>
                </c:pt>
                <c:pt idx="170">
                  <c:v>78.5711024527506</c:v>
                </c:pt>
                <c:pt idx="171">
                  <c:v>93.3469476015273</c:v>
                </c:pt>
                <c:pt idx="172">
                  <c:v>82.2679248472524</c:v>
                </c:pt>
                <c:pt idx="173">
                  <c:v>59.9747373865374</c:v>
                </c:pt>
                <c:pt idx="174">
                  <c:v>42.9012711809848</c:v>
                </c:pt>
                <c:pt idx="175">
                  <c:v>29.9646245819514</c:v>
                </c:pt>
                <c:pt idx="176">
                  <c:v>22.4487229939284</c:v>
                </c:pt>
                <c:pt idx="177">
                  <c:v>22.0528693121755</c:v>
                </c:pt>
                <c:pt idx="178">
                  <c:v>17.9493585423183</c:v>
                </c:pt>
                <c:pt idx="179">
                  <c:v>8.22839489995289</c:v>
                </c:pt>
                <c:pt idx="180">
                  <c:v>1.5070156553358</c:v>
                </c:pt>
                <c:pt idx="181">
                  <c:v>-0.628843702423245</c:v>
                </c:pt>
                <c:pt idx="182">
                  <c:v>-2.91640510590682</c:v>
                </c:pt>
                <c:pt idx="183">
                  <c:v>-4.82351417252439</c:v>
                </c:pt>
                <c:pt idx="184">
                  <c:v>-5.83154300941245</c:v>
                </c:pt>
                <c:pt idx="185">
                  <c:v>-4.84690570596535</c:v>
                </c:pt>
                <c:pt idx="186">
                  <c:v>-0.539718520862122</c:v>
                </c:pt>
                <c:pt idx="187">
                  <c:v>4.20742703082661</c:v>
                </c:pt>
                <c:pt idx="188">
                  <c:v>9.80711861949393</c:v>
                </c:pt>
                <c:pt idx="189">
                  <c:v>19.4783015241195</c:v>
                </c:pt>
                <c:pt idx="190">
                  <c:v>32.2325166152952</c:v>
                </c:pt>
                <c:pt idx="191">
                  <c:v>47.0925391530711</c:v>
                </c:pt>
                <c:pt idx="192">
                  <c:v>60.0671762138738</c:v>
                </c:pt>
                <c:pt idx="193">
                  <c:v>59.0137831597862</c:v>
                </c:pt>
                <c:pt idx="194">
                  <c:v>64.3452579290416</c:v>
                </c:pt>
                <c:pt idx="195">
                  <c:v>67.0314246812986</c:v>
                </c:pt>
                <c:pt idx="196">
                  <c:v>72.4394862244148</c:v>
                </c:pt>
                <c:pt idx="197">
                  <c:v>85.4225934314145</c:v>
                </c:pt>
                <c:pt idx="198">
                  <c:v>104.030765246543</c:v>
                </c:pt>
                <c:pt idx="199">
                  <c:v>98.5324502661329</c:v>
                </c:pt>
                <c:pt idx="200">
                  <c:v>76.4272555498579</c:v>
                </c:pt>
                <c:pt idx="201">
                  <c:v>74.9886353103096</c:v>
                </c:pt>
                <c:pt idx="202">
                  <c:v>71.8006788122292</c:v>
                </c:pt>
                <c:pt idx="203">
                  <c:v>61.3474053957332</c:v>
                </c:pt>
                <c:pt idx="204">
                  <c:v>52.4628894948769</c:v>
                </c:pt>
                <c:pt idx="205">
                  <c:v>38.5217742423014</c:v>
                </c:pt>
                <c:pt idx="206">
                  <c:v>26.1443471812248</c:v>
                </c:pt>
                <c:pt idx="207">
                  <c:v>16.3169985007497</c:v>
                </c:pt>
                <c:pt idx="208">
                  <c:v>9.0124688982214</c:v>
                </c:pt>
                <c:pt idx="209">
                  <c:v>5.7687942557619</c:v>
                </c:pt>
                <c:pt idx="210">
                  <c:v>1.00547087588867</c:v>
                </c:pt>
                <c:pt idx="211">
                  <c:v>-4.27111412528239</c:v>
                </c:pt>
                <c:pt idx="212">
                  <c:v>-6.65152157862569</c:v>
                </c:pt>
                <c:pt idx="213">
                  <c:v>-6.77647984520226</c:v>
                </c:pt>
                <c:pt idx="214">
                  <c:v>-5.62624652499801</c:v>
                </c:pt>
                <c:pt idx="215">
                  <c:v>-3.63328772221383</c:v>
                </c:pt>
                <c:pt idx="216">
                  <c:v>2.00840194599687</c:v>
                </c:pt>
                <c:pt idx="217">
                  <c:v>10.2595969795039</c:v>
                </c:pt>
                <c:pt idx="218">
                  <c:v>21.7636017404184</c:v>
                </c:pt>
                <c:pt idx="219">
                  <c:v>33.2607391440341</c:v>
                </c:pt>
                <c:pt idx="220">
                  <c:v>42.2827181936399</c:v>
                </c:pt>
                <c:pt idx="221">
                  <c:v>53.348018255748</c:v>
                </c:pt>
                <c:pt idx="222">
                  <c:v>61.3769217706215</c:v>
                </c:pt>
                <c:pt idx="223">
                  <c:v>66.917180626024</c:v>
                </c:pt>
                <c:pt idx="224">
                  <c:v>75.5838445497451</c:v>
                </c:pt>
                <c:pt idx="225">
                  <c:v>84.3325734570901</c:v>
                </c:pt>
                <c:pt idx="226">
                  <c:v>94.2793745001454</c:v>
                </c:pt>
                <c:pt idx="227">
                  <c:v>98.1446034214308</c:v>
                </c:pt>
                <c:pt idx="228">
                  <c:v>91.4735642454946</c:v>
                </c:pt>
                <c:pt idx="229">
                  <c:v>75.9582528177127</c:v>
                </c:pt>
                <c:pt idx="230">
                  <c:v>66.4593225938189</c:v>
                </c:pt>
                <c:pt idx="231">
                  <c:v>60.8129136991469</c:v>
                </c:pt>
                <c:pt idx="232">
                  <c:v>61.2574982131619</c:v>
                </c:pt>
                <c:pt idx="233">
                  <c:v>56.7949515590314</c:v>
                </c:pt>
                <c:pt idx="234">
                  <c:v>44.4390706948078</c:v>
                </c:pt>
                <c:pt idx="235">
                  <c:v>35.9143983743658</c:v>
                </c:pt>
                <c:pt idx="236">
                  <c:v>29.8033873787243</c:v>
                </c:pt>
                <c:pt idx="237">
                  <c:v>22.2444977144977</c:v>
                </c:pt>
                <c:pt idx="238">
                  <c:v>18.0701591922126</c:v>
                </c:pt>
                <c:pt idx="239">
                  <c:v>14.9017106353652</c:v>
                </c:pt>
                <c:pt idx="240">
                  <c:v>11.4257244630116</c:v>
                </c:pt>
                <c:pt idx="241">
                  <c:v>8.18229519524199</c:v>
                </c:pt>
                <c:pt idx="242">
                  <c:v>6.4450858989653</c:v>
                </c:pt>
                <c:pt idx="243">
                  <c:v>6.54185616299229</c:v>
                </c:pt>
                <c:pt idx="244">
                  <c:v>5.89698199617384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AAB-4FE2-95E9-D7DF83DA2F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1554863904"/>
        <c:axId val="1024159536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>
                      <c:ext uri="{02D57815-91ED-43cb-92C2-25804820EDAC}">
                        <c15:formulaRef>
                          <c15:sqref>'[통합 문서3.xlsx]Sheet7'!$F$1:$F$248</c15:sqref>
                        </c15:formulaRef>
                      </c:ext>
                    </c:extLst>
                    <c:numCache>
                      <c:formatCode>General</c:formatCode>
                      <c:ptCount val="248"/>
                      <c:pt idx="0">
                        <c:v>-4.6328456299135299</c:v>
                      </c:pt>
                      <c:pt idx="1">
                        <c:v>-8.2278826828007308</c:v>
                      </c:pt>
                      <c:pt idx="2">
                        <c:v>-5.6987268920554497</c:v>
                      </c:pt>
                      <c:pt idx="3">
                        <c:v>-7.0680224278867598</c:v>
                      </c:pt>
                      <c:pt idx="4">
                        <c:v>-5.1179361380088597</c:v>
                      </c:pt>
                      <c:pt idx="5">
                        <c:v>-3.6092654292962201</c:v>
                      </c:pt>
                      <c:pt idx="6">
                        <c:v>-2.4528962095414801</c:v>
                      </c:pt>
                      <c:pt idx="7">
                        <c:v>-1.7807750459629199</c:v>
                      </c:pt>
                      <c:pt idx="8">
                        <c:v>-1.6786410774787</c:v>
                      </c:pt>
                      <c:pt idx="9">
                        <c:v>-2.9019515947294701</c:v>
                      </c:pt>
                      <c:pt idx="10">
                        <c:v>-0.58199584734514997</c:v>
                      </c:pt>
                      <c:pt idx="11">
                        <c:v>-0.55914900661341504</c:v>
                      </c:pt>
                      <c:pt idx="12">
                        <c:v>1.55692415942429</c:v>
                      </c:pt>
                      <c:pt idx="13">
                        <c:v>7.7875228152830003</c:v>
                      </c:pt>
                      <c:pt idx="14">
                        <c:v>14.676657696672899</c:v>
                      </c:pt>
                      <c:pt idx="15">
                        <c:v>43.942029046750399</c:v>
                      </c:pt>
                      <c:pt idx="16">
                        <c:v>50.266786307210701</c:v>
                      </c:pt>
                      <c:pt idx="17">
                        <c:v>86.822901367869505</c:v>
                      </c:pt>
                      <c:pt idx="18">
                        <c:v>136.69148210909401</c:v>
                      </c:pt>
                      <c:pt idx="19">
                        <c:v>159.61094751142599</c:v>
                      </c:pt>
                      <c:pt idx="20">
                        <c:v>166.861780311243</c:v>
                      </c:pt>
                      <c:pt idx="21">
                        <c:v>166.74630428825699</c:v>
                      </c:pt>
                      <c:pt idx="22">
                        <c:v>55.417420878551397</c:v>
                      </c:pt>
                      <c:pt idx="23">
                        <c:v>29.9260485829655</c:v>
                      </c:pt>
                      <c:pt idx="24">
                        <c:v>18.354387066779601</c:v>
                      </c:pt>
                      <c:pt idx="25">
                        <c:v>15.3457685888712</c:v>
                      </c:pt>
                      <c:pt idx="26">
                        <c:v>16.816335841223999</c:v>
                      </c:pt>
                      <c:pt idx="27">
                        <c:v>6.6733454965175802</c:v>
                      </c:pt>
                      <c:pt idx="28">
                        <c:v>3.7576321719085599</c:v>
                      </c:pt>
                      <c:pt idx="29">
                        <c:v>2.20581583951649</c:v>
                      </c:pt>
                      <c:pt idx="30">
                        <c:v>3.1462265646957799</c:v>
                      </c:pt>
                      <c:pt idx="31">
                        <c:v>3.3526955725913798</c:v>
                      </c:pt>
                      <c:pt idx="32">
                        <c:v>1.1873380867374399</c:v>
                      </c:pt>
                      <c:pt idx="33">
                        <c:v>1.2272456916510599</c:v>
                      </c:pt>
                      <c:pt idx="34">
                        <c:v>0.37842738166339801</c:v>
                      </c:pt>
                      <c:pt idx="35">
                        <c:v>-1.703514582515</c:v>
                      </c:pt>
                      <c:pt idx="36">
                        <c:v>-3.8070459566700401</c:v>
                      </c:pt>
                      <c:pt idx="37">
                        <c:v>-5.9646400544227998</c:v>
                      </c:pt>
                      <c:pt idx="38">
                        <c:v>-3.0280883691529299</c:v>
                      </c:pt>
                      <c:pt idx="39">
                        <c:v>-2.61525005929147</c:v>
                      </c:pt>
                      <c:pt idx="40">
                        <c:v>-2.3501171234910201</c:v>
                      </c:pt>
                      <c:pt idx="41">
                        <c:v>-2.14614209015906</c:v>
                      </c:pt>
                      <c:pt idx="42">
                        <c:v>-5.9186001199492901</c:v>
                      </c:pt>
                      <c:pt idx="43">
                        <c:v>-2.8505727292360898</c:v>
                      </c:pt>
                      <c:pt idx="44">
                        <c:v>-4.5357404742721097E-2</c:v>
                      </c:pt>
                      <c:pt idx="45">
                        <c:v>-1.86604209629441</c:v>
                      </c:pt>
                      <c:pt idx="46">
                        <c:v>8.6180063078642402</c:v>
                      </c:pt>
                      <c:pt idx="47">
                        <c:v>7.9166198769520602</c:v>
                      </c:pt>
                      <c:pt idx="48">
                        <c:v>1.96386506190086</c:v>
                      </c:pt>
                      <c:pt idx="49">
                        <c:v>9.1611501505096093</c:v>
                      </c:pt>
                      <c:pt idx="50">
                        <c:v>71.032323478090802</c:v>
                      </c:pt>
                      <c:pt idx="51">
                        <c:v>133.859030467293</c:v>
                      </c:pt>
                      <c:pt idx="52">
                        <c:v>135.16167534912299</c:v>
                      </c:pt>
                      <c:pt idx="53">
                        <c:v>145.53552421312901</c:v>
                      </c:pt>
                      <c:pt idx="54">
                        <c:v>135.78993763173699</c:v>
                      </c:pt>
                      <c:pt idx="55">
                        <c:v>132.14680650749401</c:v>
                      </c:pt>
                      <c:pt idx="56">
                        <c:v>134.43301231895001</c:v>
                      </c:pt>
                      <c:pt idx="57">
                        <c:v>99.055098690171803</c:v>
                      </c:pt>
                      <c:pt idx="58">
                        <c:v>99.156164494967896</c:v>
                      </c:pt>
                      <c:pt idx="59">
                        <c:v>47.674711388019297</c:v>
                      </c:pt>
                      <c:pt idx="60">
                        <c:v>50.781339245751298</c:v>
                      </c:pt>
                      <c:pt idx="61">
                        <c:v>18.705048018091102</c:v>
                      </c:pt>
                      <c:pt idx="62">
                        <c:v>9.0323733237405701</c:v>
                      </c:pt>
                      <c:pt idx="63">
                        <c:v>5.2675119408972098</c:v>
                      </c:pt>
                      <c:pt idx="64">
                        <c:v>3.2745529797662898</c:v>
                      </c:pt>
                      <c:pt idx="65">
                        <c:v>4.3669680436267102</c:v>
                      </c:pt>
                      <c:pt idx="66">
                        <c:v>5.3784354344596004</c:v>
                      </c:pt>
                      <c:pt idx="67">
                        <c:v>4.2468850318147204</c:v>
                      </c:pt>
                      <c:pt idx="68">
                        <c:v>1.0951717321416801</c:v>
                      </c:pt>
                      <c:pt idx="69">
                        <c:v>1.40616345113259</c:v>
                      </c:pt>
                      <c:pt idx="70">
                        <c:v>6.7915202954766798</c:v>
                      </c:pt>
                      <c:pt idx="71">
                        <c:v>3.3731645742099801</c:v>
                      </c:pt>
                      <c:pt idx="72">
                        <c:v>3.4361661921054698</c:v>
                      </c:pt>
                      <c:pt idx="73">
                        <c:v>3.2204095977802498</c:v>
                      </c:pt>
                      <c:pt idx="74">
                        <c:v>2.6450512545426998</c:v>
                      </c:pt>
                      <c:pt idx="75">
                        <c:v>3.02684812159278</c:v>
                      </c:pt>
                      <c:pt idx="76">
                        <c:v>3.1197181802160201</c:v>
                      </c:pt>
                      <c:pt idx="77">
                        <c:v>2.3950921736823498</c:v>
                      </c:pt>
                      <c:pt idx="78">
                        <c:v>2.40781606459332</c:v>
                      </c:pt>
                      <c:pt idx="79">
                        <c:v>3.1596780911108602</c:v>
                      </c:pt>
                      <c:pt idx="80">
                        <c:v>2.7601820732609901</c:v>
                      </c:pt>
                      <c:pt idx="81">
                        <c:v>1.8052688597179001</c:v>
                      </c:pt>
                      <c:pt idx="82">
                        <c:v>-4.9279618960273303E-3</c:v>
                      </c:pt>
                      <c:pt idx="83">
                        <c:v>-0.75852624606346797</c:v>
                      </c:pt>
                      <c:pt idx="84">
                        <c:v>-0.318041477913933</c:v>
                      </c:pt>
                      <c:pt idx="85">
                        <c:v>0.65779205316564404</c:v>
                      </c:pt>
                      <c:pt idx="86">
                        <c:v>-3.8725493653953702</c:v>
                      </c:pt>
                      <c:pt idx="87">
                        <c:v>-0.230100186460411</c:v>
                      </c:pt>
                      <c:pt idx="88">
                        <c:v>1.4418208471410701</c:v>
                      </c:pt>
                      <c:pt idx="89">
                        <c:v>3.0997194194523998</c:v>
                      </c:pt>
                      <c:pt idx="90">
                        <c:v>9.5210959866035605</c:v>
                      </c:pt>
                      <c:pt idx="91">
                        <c:v>8.7918962337957201</c:v>
                      </c:pt>
                      <c:pt idx="92">
                        <c:v>31.9341172013876</c:v>
                      </c:pt>
                      <c:pt idx="93">
                        <c:v>126.62171399419201</c:v>
                      </c:pt>
                      <c:pt idx="94">
                        <c:v>59.072822901807001</c:v>
                      </c:pt>
                      <c:pt idx="95">
                        <c:v>-53.493948942498001</c:v>
                      </c:pt>
                      <c:pt idx="96">
                        <c:v>86.859283466121894</c:v>
                      </c:pt>
                      <c:pt idx="97">
                        <c:v>4.5443860598832302</c:v>
                      </c:pt>
                      <c:pt idx="98">
                        <c:v>100.67640708459</c:v>
                      </c:pt>
                      <c:pt idx="99">
                        <c:v>16.8407607056904</c:v>
                      </c:pt>
                      <c:pt idx="100">
                        <c:v>10.3088724869678</c:v>
                      </c:pt>
                      <c:pt idx="101">
                        <c:v>10.356658700483999</c:v>
                      </c:pt>
                      <c:pt idx="102">
                        <c:v>8.0721608458322205</c:v>
                      </c:pt>
                      <c:pt idx="103">
                        <c:v>5.7707101422786602</c:v>
                      </c:pt>
                      <c:pt idx="104">
                        <c:v>8.9602053879502606</c:v>
                      </c:pt>
                      <c:pt idx="105">
                        <c:v>7.0043033523089901</c:v>
                      </c:pt>
                      <c:pt idx="106">
                        <c:v>8.1562960701101499</c:v>
                      </c:pt>
                      <c:pt idx="107">
                        <c:v>9.3493836008266609</c:v>
                      </c:pt>
                      <c:pt idx="108">
                        <c:v>7.4984677942580698</c:v>
                      </c:pt>
                      <c:pt idx="109">
                        <c:v>7.1727814828270198</c:v>
                      </c:pt>
                      <c:pt idx="110">
                        <c:v>4.23448552172799</c:v>
                      </c:pt>
                      <c:pt idx="111">
                        <c:v>7.2396993573381101</c:v>
                      </c:pt>
                      <c:pt idx="112">
                        <c:v>6.2409751511123899</c:v>
                      </c:pt>
                      <c:pt idx="113">
                        <c:v>5.4286143428321303</c:v>
                      </c:pt>
                      <c:pt idx="114">
                        <c:v>4.93028408080077</c:v>
                      </c:pt>
                      <c:pt idx="115">
                        <c:v>2.9573472713854101</c:v>
                      </c:pt>
                      <c:pt idx="116">
                        <c:v>2.9283117978475901</c:v>
                      </c:pt>
                      <c:pt idx="117">
                        <c:v>2.0005355094922299</c:v>
                      </c:pt>
                      <c:pt idx="118">
                        <c:v>1.5383783075548301</c:v>
                      </c:pt>
                      <c:pt idx="119">
                        <c:v>-9.5142370699420303E-2</c:v>
                      </c:pt>
                      <c:pt idx="120">
                        <c:v>-1.7354821428656899</c:v>
                      </c:pt>
                      <c:pt idx="121">
                        <c:v>-3.4148187747753602</c:v>
                      </c:pt>
                      <c:pt idx="122">
                        <c:v>-3.5175979509569402</c:v>
                      </c:pt>
                      <c:pt idx="123">
                        <c:v>-0.38075703094983698</c:v>
                      </c:pt>
                      <c:pt idx="124">
                        <c:v>2.6722989926833902</c:v>
                      </c:pt>
                      <c:pt idx="125">
                        <c:v>2.9786317282668802</c:v>
                      </c:pt>
                      <c:pt idx="126">
                        <c:v>1.9732092891486901</c:v>
                      </c:pt>
                      <c:pt idx="127">
                        <c:v>-2.3423285464874302</c:v>
                      </c:pt>
                      <c:pt idx="128">
                        <c:v>39.545743222143301</c:v>
                      </c:pt>
                      <c:pt idx="129">
                        <c:v>35.361945938105301</c:v>
                      </c:pt>
                      <c:pt idx="130">
                        <c:v>64.442728394667597</c:v>
                      </c:pt>
                      <c:pt idx="131">
                        <c:v>97.178131765081503</c:v>
                      </c:pt>
                      <c:pt idx="132">
                        <c:v>-32.863157505652801</c:v>
                      </c:pt>
                      <c:pt idx="133">
                        <c:v>-16.714803497946999</c:v>
                      </c:pt>
                      <c:pt idx="134">
                        <c:v>34.1916500553803</c:v>
                      </c:pt>
                      <c:pt idx="135">
                        <c:v>77.112131170207107</c:v>
                      </c:pt>
                      <c:pt idx="136">
                        <c:v>27.648372743682799</c:v>
                      </c:pt>
                      <c:pt idx="137">
                        <c:v>20.112511515742</c:v>
                      </c:pt>
                      <c:pt idx="138">
                        <c:v>18.7988500033962</c:v>
                      </c:pt>
                      <c:pt idx="139">
                        <c:v>14.021463515530399</c:v>
                      </c:pt>
                      <c:pt idx="140">
                        <c:v>9.4392980501535906</c:v>
                      </c:pt>
                      <c:pt idx="141">
                        <c:v>6.6211563045176201</c:v>
                      </c:pt>
                      <c:pt idx="142">
                        <c:v>5.9117498873269501</c:v>
                      </c:pt>
                      <c:pt idx="143">
                        <c:v>3.3964356443466999</c:v>
                      </c:pt>
                      <c:pt idx="144">
                        <c:v>3.1169800266617398</c:v>
                      </c:pt>
                      <c:pt idx="145">
                        <c:v>2.7634683002545</c:v>
                      </c:pt>
                      <c:pt idx="146">
                        <c:v>-1.3490309786117201</c:v>
                      </c:pt>
                      <c:pt idx="147">
                        <c:v>1.3559766804295601</c:v>
                      </c:pt>
                      <c:pt idx="148">
                        <c:v>0.29680226500081502</c:v>
                      </c:pt>
                      <c:pt idx="149">
                        <c:v>2.1088091062348902</c:v>
                      </c:pt>
                      <c:pt idx="150">
                        <c:v>0.74862314452771095</c:v>
                      </c:pt>
                      <c:pt idx="151">
                        <c:v>-3.4212067517144701E-2</c:v>
                      </c:pt>
                      <c:pt idx="152">
                        <c:v>2.2673125138635202</c:v>
                      </c:pt>
                      <c:pt idx="153">
                        <c:v>1.2678280873704799</c:v>
                      </c:pt>
                      <c:pt idx="154">
                        <c:v>2.32378279894241</c:v>
                      </c:pt>
                      <c:pt idx="155">
                        <c:v>3.2885525593451601</c:v>
                      </c:pt>
                      <c:pt idx="156">
                        <c:v>-8.8345031334004898E-2</c:v>
                      </c:pt>
                      <c:pt idx="157">
                        <c:v>3.2187169408772101</c:v>
                      </c:pt>
                      <c:pt idx="158">
                        <c:v>1.2029808901558301</c:v>
                      </c:pt>
                      <c:pt idx="159">
                        <c:v>2.5066953312279399</c:v>
                      </c:pt>
                      <c:pt idx="160">
                        <c:v>2.3180885000683098</c:v>
                      </c:pt>
                      <c:pt idx="161">
                        <c:v>4.0860893093691102</c:v>
                      </c:pt>
                      <c:pt idx="162">
                        <c:v>6.4293584167522999</c:v>
                      </c:pt>
                      <c:pt idx="163">
                        <c:v>3.9105404137961299</c:v>
                      </c:pt>
                      <c:pt idx="164">
                        <c:v>9.2974538620657192</c:v>
                      </c:pt>
                      <c:pt idx="165">
                        <c:v>6.722134924973</c:v>
                      </c:pt>
                      <c:pt idx="166">
                        <c:v>10.236092088540699</c:v>
                      </c:pt>
                      <c:pt idx="167">
                        <c:v>115.858589581974</c:v>
                      </c:pt>
                      <c:pt idx="168">
                        <c:v>73.240274938579503</c:v>
                      </c:pt>
                      <c:pt idx="169">
                        <c:v>7.4786628005260898</c:v>
                      </c:pt>
                      <c:pt idx="170">
                        <c:v>24.643347228275399</c:v>
                      </c:pt>
                      <c:pt idx="171">
                        <c:v>98.772074476765994</c:v>
                      </c:pt>
                      <c:pt idx="172">
                        <c:v>30.405883570154799</c:v>
                      </c:pt>
                      <c:pt idx="173">
                        <c:v>18.874777315761399</c:v>
                      </c:pt>
                      <c:pt idx="174">
                        <c:v>15.4403666625039</c:v>
                      </c:pt>
                      <c:pt idx="175">
                        <c:v>9.2930981935085999</c:v>
                      </c:pt>
                      <c:pt idx="176">
                        <c:v>5.48033319797534</c:v>
                      </c:pt>
                      <c:pt idx="177">
                        <c:v>3.17610258984547</c:v>
                      </c:pt>
                      <c:pt idx="178">
                        <c:v>3.4358869850794198</c:v>
                      </c:pt>
                      <c:pt idx="179">
                        <c:v>3.4766600724286598</c:v>
                      </c:pt>
                      <c:pt idx="180">
                        <c:v>-1.3953682071184299</c:v>
                      </c:pt>
                      <c:pt idx="181">
                        <c:v>-3.9448378950654099</c:v>
                      </c:pt>
                      <c:pt idx="182">
                        <c:v>-2.9712119035828701</c:v>
                      </c:pt>
                      <c:pt idx="183">
                        <c:v>-2.8399124069623198</c:v>
                      </c:pt>
                      <c:pt idx="184">
                        <c:v>-3.2297941399662</c:v>
                      </c:pt>
                      <c:pt idx="185">
                        <c:v>-2.7958050034564299</c:v>
                      </c:pt>
                      <c:pt idx="186">
                        <c:v>-5.1188754465519901</c:v>
                      </c:pt>
                      <c:pt idx="187">
                        <c:v>-2.5037760929976298</c:v>
                      </c:pt>
                      <c:pt idx="188">
                        <c:v>-7.6163795419835201E-2</c:v>
                      </c:pt>
                      <c:pt idx="189">
                        <c:v>-0.25992229346179502</c:v>
                      </c:pt>
                      <c:pt idx="190">
                        <c:v>-0.99698497842747902</c:v>
                      </c:pt>
                      <c:pt idx="191">
                        <c:v>-2.4724737262759899</c:v>
                      </c:pt>
                      <c:pt idx="192">
                        <c:v>3.2185092058213698</c:v>
                      </c:pt>
                      <c:pt idx="193">
                        <c:v>-0.95602885706813001</c:v>
                      </c:pt>
                      <c:pt idx="194">
                        <c:v>-8.2864387225412095</c:v>
                      </c:pt>
                      <c:pt idx="195">
                        <c:v>-9.3002357967148495</c:v>
                      </c:pt>
                      <c:pt idx="196">
                        <c:v>-3.6109525820497899</c:v>
                      </c:pt>
                      <c:pt idx="197">
                        <c:v>17.540559014283701</c:v>
                      </c:pt>
                      <c:pt idx="198">
                        <c:v>95.884218706964205</c:v>
                      </c:pt>
                      <c:pt idx="199">
                        <c:v>-43.351872533253101</c:v>
                      </c:pt>
                      <c:pt idx="200">
                        <c:v>-53.012693430730103</c:v>
                      </c:pt>
                      <c:pt idx="201">
                        <c:v>-1.76808405978868</c:v>
                      </c:pt>
                      <c:pt idx="202">
                        <c:v>4.51780235484242</c:v>
                      </c:pt>
                      <c:pt idx="203">
                        <c:v>10.7040294312058</c:v>
                      </c:pt>
                      <c:pt idx="204">
                        <c:v>16.653582919454799</c:v>
                      </c:pt>
                      <c:pt idx="205">
                        <c:v>13.959985743529201</c:v>
                      </c:pt>
                      <c:pt idx="206">
                        <c:v>10.476054189407501</c:v>
                      </c:pt>
                      <c:pt idx="207">
                        <c:v>7.7738318167629297</c:v>
                      </c:pt>
                      <c:pt idx="208">
                        <c:v>7.1695348398835197</c:v>
                      </c:pt>
                      <c:pt idx="209">
                        <c:v>4.6303392782951303</c:v>
                      </c:pt>
                      <c:pt idx="210">
                        <c:v>-0.55927212047729402</c:v>
                      </c:pt>
                      <c:pt idx="211">
                        <c:v>-0.787937024595321</c:v>
                      </c:pt>
                      <c:pt idx="212">
                        <c:v>-1.24934041544289</c:v>
                      </c:pt>
                      <c:pt idx="213">
                        <c:v>-1.1604886039689</c:v>
                      </c:pt>
                      <c:pt idx="214">
                        <c:v>-1.0761437723425</c:v>
                      </c:pt>
                      <c:pt idx="215">
                        <c:v>-2.3026242508777499</c:v>
                      </c:pt>
                      <c:pt idx="216">
                        <c:v>-2.1779858394695699</c:v>
                      </c:pt>
                      <c:pt idx="217">
                        <c:v>-1.5504726941145699</c:v>
                      </c:pt>
                      <c:pt idx="218">
                        <c:v>-1.43881642223822</c:v>
                      </c:pt>
                      <c:pt idx="219">
                        <c:v>-1.57945344699348</c:v>
                      </c:pt>
                      <c:pt idx="220">
                        <c:v>0.51201885457224405</c:v>
                      </c:pt>
                      <c:pt idx="221">
                        <c:v>3.12602516377093</c:v>
                      </c:pt>
                      <c:pt idx="222">
                        <c:v>6.7464010237331502</c:v>
                      </c:pt>
                      <c:pt idx="223">
                        <c:v>7.8063721623525701</c:v>
                      </c:pt>
                      <c:pt idx="224">
                        <c:v>6.43413014975674</c:v>
                      </c:pt>
                      <c:pt idx="225">
                        <c:v>21.107672516740799</c:v>
                      </c:pt>
                      <c:pt idx="226">
                        <c:v>64.241949737931805</c:v>
                      </c:pt>
                      <c:pt idx="227">
                        <c:v>72.2408695967395</c:v>
                      </c:pt>
                      <c:pt idx="228">
                        <c:v>45.887724999238301</c:v>
                      </c:pt>
                      <c:pt idx="229">
                        <c:v>17.506244948261699</c:v>
                      </c:pt>
                      <c:pt idx="230">
                        <c:v>9.3976877506016301</c:v>
                      </c:pt>
                      <c:pt idx="231">
                        <c:v>4.7373891757933997</c:v>
                      </c:pt>
                      <c:pt idx="232">
                        <c:v>7.9018085645889897</c:v>
                      </c:pt>
                      <c:pt idx="233">
                        <c:v>8.1557758023145297</c:v>
                      </c:pt>
                      <c:pt idx="234">
                        <c:v>3.5072718868664698</c:v>
                      </c:pt>
                      <c:pt idx="235">
                        <c:v>0.34140617222862502</c:v>
                      </c:pt>
                      <c:pt idx="236">
                        <c:v>-3.4370325966881299</c:v>
                      </c:pt>
                      <c:pt idx="237">
                        <c:v>0.90459230723335604</c:v>
                      </c:pt>
                      <c:pt idx="238">
                        <c:v>-5.1593119317175702E-2</c:v>
                      </c:pt>
                      <c:pt idx="239">
                        <c:v>0.41909719784447402</c:v>
                      </c:pt>
                      <c:pt idx="240">
                        <c:v>3.7675856229548899</c:v>
                      </c:pt>
                      <c:pt idx="241">
                        <c:v>2.1728788578596898</c:v>
                      </c:pt>
                      <c:pt idx="242">
                        <c:v>1.2972232465899201</c:v>
                      </c:pt>
                      <c:pt idx="243">
                        <c:v>0.71819196644545402</c:v>
                      </c:pt>
                      <c:pt idx="244">
                        <c:v>0.60755383310944799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EAAB-4FE2-95E9-D7DF83DA2FB7}"/>
                  </c:ext>
                </c:extLst>
              </c15:ser>
            </c15:filteredLineSeries>
            <c15:filteredLineSeries>
              <c15:ser>
                <c:idx val="3"/>
                <c:order val="3"/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'[통합 문서3.xlsx]Sheet7'!$H$1:$H$248</c15:sqref>
                        </c15:formulaRef>
                      </c:ext>
                    </c:extLst>
                    <c:numCache>
                      <c:formatCode>General</c:formatCode>
                      <c:ptCount val="248"/>
                      <c:pt idx="0">
                        <c:v>-5.8575812509686598</c:v>
                      </c:pt>
                      <c:pt idx="1">
                        <c:v>-7.8543974126407399</c:v>
                      </c:pt>
                      <c:pt idx="2">
                        <c:v>-6.1581631805532302</c:v>
                      </c:pt>
                      <c:pt idx="3">
                        <c:v>-7.6181380843266604</c:v>
                      </c:pt>
                      <c:pt idx="4">
                        <c:v>-6.0163844176886698</c:v>
                      </c:pt>
                      <c:pt idx="5">
                        <c:v>-4.1030867011463004</c:v>
                      </c:pt>
                      <c:pt idx="6">
                        <c:v>-2.5680135485650499</c:v>
                      </c:pt>
                      <c:pt idx="7">
                        <c:v>-1.8296480514606801</c:v>
                      </c:pt>
                      <c:pt idx="8">
                        <c:v>-1.5523624708461401</c:v>
                      </c:pt>
                      <c:pt idx="9">
                        <c:v>-2.1593556952687298</c:v>
                      </c:pt>
                      <c:pt idx="10">
                        <c:v>6.3771686715108897E-2</c:v>
                      </c:pt>
                      <c:pt idx="11">
                        <c:v>0.86932914572133502</c:v>
                      </c:pt>
                      <c:pt idx="12">
                        <c:v>3.8276580102742499</c:v>
                      </c:pt>
                      <c:pt idx="13">
                        <c:v>10.4651329467252</c:v>
                      </c:pt>
                      <c:pt idx="14">
                        <c:v>17.984292878269599</c:v>
                      </c:pt>
                      <c:pt idx="15">
                        <c:v>46.806962163750299</c:v>
                      </c:pt>
                      <c:pt idx="16">
                        <c:v>57.368004122086298</c:v>
                      </c:pt>
                      <c:pt idx="17">
                        <c:v>88.355638112151894</c:v>
                      </c:pt>
                      <c:pt idx="18">
                        <c:v>143.89851122978601</c:v>
                      </c:pt>
                      <c:pt idx="19">
                        <c:v>174.24647282608001</c:v>
                      </c:pt>
                      <c:pt idx="20">
                        <c:v>181.883478816344</c:v>
                      </c:pt>
                      <c:pt idx="21">
                        <c:v>178.06148390519701</c:v>
                      </c:pt>
                      <c:pt idx="22">
                        <c:v>64.543074861364403</c:v>
                      </c:pt>
                      <c:pt idx="23">
                        <c:v>17.559468736701699</c:v>
                      </c:pt>
                      <c:pt idx="24">
                        <c:v>-3.34184174782028</c:v>
                      </c:pt>
                      <c:pt idx="25">
                        <c:v>-3.3655094235848102</c:v>
                      </c:pt>
                      <c:pt idx="26">
                        <c:v>2.6739756208199701</c:v>
                      </c:pt>
                      <c:pt idx="27">
                        <c:v>-2.6908708846143399</c:v>
                      </c:pt>
                      <c:pt idx="28">
                        <c:v>-3.4849640477555299</c:v>
                      </c:pt>
                      <c:pt idx="29">
                        <c:v>-3.3930293976966599</c:v>
                      </c:pt>
                      <c:pt idx="30">
                        <c:v>-1.0053303090698</c:v>
                      </c:pt>
                      <c:pt idx="31">
                        <c:v>0.262203860078769</c:v>
                      </c:pt>
                      <c:pt idx="32">
                        <c:v>-1.0252626544979999</c:v>
                      </c:pt>
                      <c:pt idx="33">
                        <c:v>-0.420136825426566</c:v>
                      </c:pt>
                      <c:pt idx="34">
                        <c:v>-0.76485985973551895</c:v>
                      </c:pt>
                      <c:pt idx="35">
                        <c:v>-2.2105504393651798</c:v>
                      </c:pt>
                      <c:pt idx="36">
                        <c:v>-4.4127758876341803</c:v>
                      </c:pt>
                      <c:pt idx="37">
                        <c:v>-6.7679881097001298</c:v>
                      </c:pt>
                      <c:pt idx="38">
                        <c:v>-4.18259659827162</c:v>
                      </c:pt>
                      <c:pt idx="39">
                        <c:v>-3.1372189327667801</c:v>
                      </c:pt>
                      <c:pt idx="40">
                        <c:v>-2.3449847439106901</c:v>
                      </c:pt>
                      <c:pt idx="41">
                        <c:v>-1.86442010600895</c:v>
                      </c:pt>
                      <c:pt idx="42">
                        <c:v>-4.8792009611462204</c:v>
                      </c:pt>
                      <c:pt idx="43">
                        <c:v>-2.5112440255778101</c:v>
                      </c:pt>
                      <c:pt idx="44">
                        <c:v>1.26341245357465</c:v>
                      </c:pt>
                      <c:pt idx="45">
                        <c:v>1.8779398008746999</c:v>
                      </c:pt>
                      <c:pt idx="46">
                        <c:v>13.029483127324101</c:v>
                      </c:pt>
                      <c:pt idx="47">
                        <c:v>14.2205079286623</c:v>
                      </c:pt>
                      <c:pt idx="48">
                        <c:v>9.3658981910076307</c:v>
                      </c:pt>
                      <c:pt idx="49">
                        <c:v>13.4312469068164</c:v>
                      </c:pt>
                      <c:pt idx="50">
                        <c:v>72.450876767884907</c:v>
                      </c:pt>
                      <c:pt idx="51">
                        <c:v>143.92247159971299</c:v>
                      </c:pt>
                      <c:pt idx="52">
                        <c:v>152.24063560342299</c:v>
                      </c:pt>
                      <c:pt idx="53">
                        <c:v>161.39192769341801</c:v>
                      </c:pt>
                      <c:pt idx="54">
                        <c:v>145.79270883075</c:v>
                      </c:pt>
                      <c:pt idx="55">
                        <c:v>136.045856517451</c:v>
                      </c:pt>
                      <c:pt idx="56">
                        <c:v>134.312532200531</c:v>
                      </c:pt>
                      <c:pt idx="57">
                        <c:v>100.489141218312</c:v>
                      </c:pt>
                      <c:pt idx="58">
                        <c:v>92.400458081624606</c:v>
                      </c:pt>
                      <c:pt idx="59">
                        <c:v>45.403839441918699</c:v>
                      </c:pt>
                      <c:pt idx="60">
                        <c:v>42.5386918859815</c:v>
                      </c:pt>
                      <c:pt idx="61">
                        <c:v>10.355219603063601</c:v>
                      </c:pt>
                      <c:pt idx="62">
                        <c:v>-0.95720452046014803</c:v>
                      </c:pt>
                      <c:pt idx="63">
                        <c:v>-4.5979342081177101</c:v>
                      </c:pt>
                      <c:pt idx="64">
                        <c:v>-4.8115911499072999</c:v>
                      </c:pt>
                      <c:pt idx="65">
                        <c:v>-1.51243804638444</c:v>
                      </c:pt>
                      <c:pt idx="66">
                        <c:v>0.83691318545539095</c:v>
                      </c:pt>
                      <c:pt idx="67">
                        <c:v>1.0596310720496001</c:v>
                      </c:pt>
                      <c:pt idx="68">
                        <c:v>-1.8843873216662601</c:v>
                      </c:pt>
                      <c:pt idx="69">
                        <c:v>-1.4312849555226901</c:v>
                      </c:pt>
                      <c:pt idx="70">
                        <c:v>3.65184667308182</c:v>
                      </c:pt>
                      <c:pt idx="71">
                        <c:v>1.3833970317826201</c:v>
                      </c:pt>
                      <c:pt idx="72">
                        <c:v>2.05281956799515</c:v>
                      </c:pt>
                      <c:pt idx="73">
                        <c:v>1.4486900724687499</c:v>
                      </c:pt>
                      <c:pt idx="74">
                        <c:v>0.91486498073463596</c:v>
                      </c:pt>
                      <c:pt idx="75">
                        <c:v>1.6427853211001</c:v>
                      </c:pt>
                      <c:pt idx="76">
                        <c:v>2.1127072137479299</c:v>
                      </c:pt>
                      <c:pt idx="77">
                        <c:v>1.79427722463224</c:v>
                      </c:pt>
                      <c:pt idx="78">
                        <c:v>1.91316481400996</c:v>
                      </c:pt>
                      <c:pt idx="79">
                        <c:v>2.7245166021809899</c:v>
                      </c:pt>
                      <c:pt idx="80">
                        <c:v>2.6869089128063499</c:v>
                      </c:pt>
                      <c:pt idx="81">
                        <c:v>2.3418942834733301</c:v>
                      </c:pt>
                      <c:pt idx="82">
                        <c:v>0.95433947893214599</c:v>
                      </c:pt>
                      <c:pt idx="83">
                        <c:v>0.85188886778211903</c:v>
                      </c:pt>
                      <c:pt idx="84">
                        <c:v>1.87822989632662</c:v>
                      </c:pt>
                      <c:pt idx="85">
                        <c:v>3.4816399666178302</c:v>
                      </c:pt>
                      <c:pt idx="86">
                        <c:v>0.190275261075594</c:v>
                      </c:pt>
                      <c:pt idx="87">
                        <c:v>3.5723610313959999</c:v>
                      </c:pt>
                      <c:pt idx="88">
                        <c:v>5.3405301798626397</c:v>
                      </c:pt>
                      <c:pt idx="89">
                        <c:v>7.7397434641788898</c:v>
                      </c:pt>
                      <c:pt idx="90">
                        <c:v>12.7977654690339</c:v>
                      </c:pt>
                      <c:pt idx="91">
                        <c:v>14.0763542139702</c:v>
                      </c:pt>
                      <c:pt idx="92">
                        <c:v>29.646003342463398</c:v>
                      </c:pt>
                      <c:pt idx="93">
                        <c:v>129.614787582491</c:v>
                      </c:pt>
                      <c:pt idx="94">
                        <c:v>67.267727810900496</c:v>
                      </c:pt>
                      <c:pt idx="95">
                        <c:v>-40.404226505295398</c:v>
                      </c:pt>
                      <c:pt idx="96">
                        <c:v>68.543967624423601</c:v>
                      </c:pt>
                      <c:pt idx="97">
                        <c:v>16.965638208891502</c:v>
                      </c:pt>
                      <c:pt idx="98">
                        <c:v>93.017844578749603</c:v>
                      </c:pt>
                      <c:pt idx="99">
                        <c:v>20.833008904317001</c:v>
                      </c:pt>
                      <c:pt idx="100">
                        <c:v>7.4240729124972598</c:v>
                      </c:pt>
                      <c:pt idx="101">
                        <c:v>3.3020517016456798</c:v>
                      </c:pt>
                      <c:pt idx="102">
                        <c:v>0.24206934024141</c:v>
                      </c:pt>
                      <c:pt idx="103">
                        <c:v>-1.8394664394026601</c:v>
                      </c:pt>
                      <c:pt idx="104">
                        <c:v>1.70724573618942</c:v>
                      </c:pt>
                      <c:pt idx="105">
                        <c:v>1.5308495285224699</c:v>
                      </c:pt>
                      <c:pt idx="106">
                        <c:v>3.77097237097732</c:v>
                      </c:pt>
                      <c:pt idx="107">
                        <c:v>5.9116757192312601</c:v>
                      </c:pt>
                      <c:pt idx="108">
                        <c:v>5.2397903142145497</c:v>
                      </c:pt>
                      <c:pt idx="109">
                        <c:v>5.1676357358453897</c:v>
                      </c:pt>
                      <c:pt idx="110">
                        <c:v>2.43440903771448</c:v>
                      </c:pt>
                      <c:pt idx="111">
                        <c:v>4.82698507503562</c:v>
                      </c:pt>
                      <c:pt idx="112">
                        <c:v>4.5621651137869197</c:v>
                      </c:pt>
                      <c:pt idx="113">
                        <c:v>4.4269810725032102</c:v>
                      </c:pt>
                      <c:pt idx="114">
                        <c:v>4.3071712856383702</c:v>
                      </c:pt>
                      <c:pt idx="115">
                        <c:v>2.7858424380193001</c:v>
                      </c:pt>
                      <c:pt idx="116">
                        <c:v>2.7862168368732698</c:v>
                      </c:pt>
                      <c:pt idx="117">
                        <c:v>2.2029142615031301</c:v>
                      </c:pt>
                      <c:pt idx="118">
                        <c:v>2.2390318220566399</c:v>
                      </c:pt>
                      <c:pt idx="119">
                        <c:v>1.21838671991915</c:v>
                      </c:pt>
                      <c:pt idx="120">
                        <c:v>-2.18385158870852E-2</c:v>
                      </c:pt>
                      <c:pt idx="121">
                        <c:v>-1.37364025266913</c:v>
                      </c:pt>
                      <c:pt idx="122">
                        <c:v>-0.97415861828983996</c:v>
                      </c:pt>
                      <c:pt idx="123">
                        <c:v>2.76209332289964</c:v>
                      </c:pt>
                      <c:pt idx="124">
                        <c:v>6.7683325712085596</c:v>
                      </c:pt>
                      <c:pt idx="125">
                        <c:v>7.4839769408040899</c:v>
                      </c:pt>
                      <c:pt idx="126">
                        <c:v>8.0339466631094503</c:v>
                      </c:pt>
                      <c:pt idx="127">
                        <c:v>1.2361048604393301</c:v>
                      </c:pt>
                      <c:pt idx="128">
                        <c:v>40.804923105503903</c:v>
                      </c:pt>
                      <c:pt idx="129">
                        <c:v>41.881705927714698</c:v>
                      </c:pt>
                      <c:pt idx="130">
                        <c:v>68.326473333457301</c:v>
                      </c:pt>
                      <c:pt idx="131">
                        <c:v>101.335395366838</c:v>
                      </c:pt>
                      <c:pt idx="132">
                        <c:v>-15.0037117088968</c:v>
                      </c:pt>
                      <c:pt idx="133">
                        <c:v>-34.680994255516097</c:v>
                      </c:pt>
                      <c:pt idx="134">
                        <c:v>27.837077004835699</c:v>
                      </c:pt>
                      <c:pt idx="135">
                        <c:v>71.614889756550497</c:v>
                      </c:pt>
                      <c:pt idx="136">
                        <c:v>34.518422680479603</c:v>
                      </c:pt>
                      <c:pt idx="137">
                        <c:v>21.587934556550302</c:v>
                      </c:pt>
                      <c:pt idx="138">
                        <c:v>14.600706003394601</c:v>
                      </c:pt>
                      <c:pt idx="139">
                        <c:v>7.4000732547938703</c:v>
                      </c:pt>
                      <c:pt idx="140">
                        <c:v>1.7613266111318699</c:v>
                      </c:pt>
                      <c:pt idx="141">
                        <c:v>-1.16808357445468</c:v>
                      </c:pt>
                      <c:pt idx="142">
                        <c:v>-1.2167185512154499</c:v>
                      </c:pt>
                      <c:pt idx="143">
                        <c:v>-1.7314207017843799</c:v>
                      </c:pt>
                      <c:pt idx="144">
                        <c:v>-0.43707650304265699</c:v>
                      </c:pt>
                      <c:pt idx="145">
                        <c:v>-0.16740492049528899</c:v>
                      </c:pt>
                      <c:pt idx="146">
                        <c:v>-3.1058009215443798</c:v>
                      </c:pt>
                      <c:pt idx="147">
                        <c:v>-1.1062198219092101</c:v>
                      </c:pt>
                      <c:pt idx="148">
                        <c:v>-1.5568705515747401</c:v>
                      </c:pt>
                      <c:pt idx="149">
                        <c:v>0.57644678274144401</c:v>
                      </c:pt>
                      <c:pt idx="150">
                        <c:v>-0.11156967115595</c:v>
                      </c:pt>
                      <c:pt idx="151">
                        <c:v>-0.57039827461493398</c:v>
                      </c:pt>
                      <c:pt idx="152">
                        <c:v>1.40271447810205</c:v>
                      </c:pt>
                      <c:pt idx="153">
                        <c:v>0.87210539293831701</c:v>
                      </c:pt>
                      <c:pt idx="154">
                        <c:v>2.4141529440981802</c:v>
                      </c:pt>
                      <c:pt idx="155">
                        <c:v>3.9060585245301498</c:v>
                      </c:pt>
                      <c:pt idx="156">
                        <c:v>1.6468733868474701</c:v>
                      </c:pt>
                      <c:pt idx="157">
                        <c:v>4.7075219940108699</c:v>
                      </c:pt>
                      <c:pt idx="158">
                        <c:v>3.4060013711904502</c:v>
                      </c:pt>
                      <c:pt idx="159">
                        <c:v>5.1492736452859198</c:v>
                      </c:pt>
                      <c:pt idx="160">
                        <c:v>5.6754662335240802</c:v>
                      </c:pt>
                      <c:pt idx="161">
                        <c:v>8.2460114569260199</c:v>
                      </c:pt>
                      <c:pt idx="162">
                        <c:v>11.534761706208901</c:v>
                      </c:pt>
                      <c:pt idx="163">
                        <c:v>8.8990184219922508</c:v>
                      </c:pt>
                      <c:pt idx="164">
                        <c:v>12.732281062283301</c:v>
                      </c:pt>
                      <c:pt idx="165">
                        <c:v>10.287636046216599</c:v>
                      </c:pt>
                      <c:pt idx="166">
                        <c:v>15.2687743429638</c:v>
                      </c:pt>
                      <c:pt idx="167">
                        <c:v>119.631227742208</c:v>
                      </c:pt>
                      <c:pt idx="168">
                        <c:v>91.639311732677598</c:v>
                      </c:pt>
                      <c:pt idx="169">
                        <c:v>9.7536482108332105</c:v>
                      </c:pt>
                      <c:pt idx="170">
                        <c:v>14.5128543365665</c:v>
                      </c:pt>
                      <c:pt idx="171">
                        <c:v>92.417158879984498</c:v>
                      </c:pt>
                      <c:pt idx="172">
                        <c:v>35.777398569171098</c:v>
                      </c:pt>
                      <c:pt idx="173">
                        <c:v>16.016703517088501</c:v>
                      </c:pt>
                      <c:pt idx="174">
                        <c:v>7.5961476789542299</c:v>
                      </c:pt>
                      <c:pt idx="175">
                        <c:v>1.1770270311986499</c:v>
                      </c:pt>
                      <c:pt idx="176">
                        <c:v>-1.3053278549004601</c:v>
                      </c:pt>
                      <c:pt idx="177">
                        <c:v>-0.97812726447379195</c:v>
                      </c:pt>
                      <c:pt idx="178">
                        <c:v>0.77763679333292701</c:v>
                      </c:pt>
                      <c:pt idx="179">
                        <c:v>0.91946420087468295</c:v>
                      </c:pt>
                      <c:pt idx="180">
                        <c:v>-4.0011136501684703</c:v>
                      </c:pt>
                      <c:pt idx="181">
                        <c:v>-6.3044444982926597</c:v>
                      </c:pt>
                      <c:pt idx="182">
                        <c:v>-5.1026268727266997</c:v>
                      </c:pt>
                      <c:pt idx="183">
                        <c:v>-4.2961012916276298</c:v>
                      </c:pt>
                      <c:pt idx="184">
                        <c:v>-4.22941685300282</c:v>
                      </c:pt>
                      <c:pt idx="185">
                        <c:v>-3.27920415583444</c:v>
                      </c:pt>
                      <c:pt idx="186">
                        <c:v>-4.5758995988405902</c:v>
                      </c:pt>
                      <c:pt idx="187">
                        <c:v>-1.4311656605804499</c:v>
                      </c:pt>
                      <c:pt idx="188">
                        <c:v>1.4366546226708801</c:v>
                      </c:pt>
                      <c:pt idx="189">
                        <c:v>2.0948822377413499</c:v>
                      </c:pt>
                      <c:pt idx="190">
                        <c:v>2.2103672321982102</c:v>
                      </c:pt>
                      <c:pt idx="191">
                        <c:v>1.86947259442123</c:v>
                      </c:pt>
                      <c:pt idx="192">
                        <c:v>7.1948006199798602</c:v>
                      </c:pt>
                      <c:pt idx="193">
                        <c:v>3.2691460407095101</c:v>
                      </c:pt>
                      <c:pt idx="194">
                        <c:v>-5.5839399223059898</c:v>
                      </c:pt>
                      <c:pt idx="195">
                        <c:v>-8.3814530352509493</c:v>
                      </c:pt>
                      <c:pt idx="196">
                        <c:v>-3.2610507839720499</c:v>
                      </c:pt>
                      <c:pt idx="197">
                        <c:v>25.502275146981301</c:v>
                      </c:pt>
                      <c:pt idx="198">
                        <c:v>104.05490770840601</c:v>
                      </c:pt>
                      <c:pt idx="199">
                        <c:v>-24.4265750278364</c:v>
                      </c:pt>
                      <c:pt idx="200">
                        <c:v>-59.755637527131697</c:v>
                      </c:pt>
                      <c:pt idx="201">
                        <c:v>-15.356292626604301</c:v>
                      </c:pt>
                      <c:pt idx="202">
                        <c:v>0.96039385672000499</c:v>
                      </c:pt>
                      <c:pt idx="203">
                        <c:v>10.6146749332977</c:v>
                      </c:pt>
                      <c:pt idx="204">
                        <c:v>15.753628901617301</c:v>
                      </c:pt>
                      <c:pt idx="205">
                        <c:v>11.7600128517845</c:v>
                      </c:pt>
                      <c:pt idx="206">
                        <c:v>6.7918112327450997</c:v>
                      </c:pt>
                      <c:pt idx="207">
                        <c:v>3.2878391322378402</c:v>
                      </c:pt>
                      <c:pt idx="208">
                        <c:v>2.8889826629975301</c:v>
                      </c:pt>
                      <c:pt idx="209">
                        <c:v>1.43601163243171</c:v>
                      </c:pt>
                      <c:pt idx="210">
                        <c:v>-2.97928789426537</c:v>
                      </c:pt>
                      <c:pt idx="211">
                        <c:v>-3.3737961151660398</c:v>
                      </c:pt>
                      <c:pt idx="212">
                        <c:v>-3.4309272554303401</c:v>
                      </c:pt>
                      <c:pt idx="213">
                        <c:v>-2.49843804371947</c:v>
                      </c:pt>
                      <c:pt idx="214">
                        <c:v>-1.5768681134417599</c:v>
                      </c:pt>
                      <c:pt idx="215">
                        <c:v>-2.0686664492580502</c:v>
                      </c:pt>
                      <c:pt idx="216">
                        <c:v>-1.3789457430016101</c:v>
                      </c:pt>
                      <c:pt idx="217">
                        <c:v>5.3343187462202698E-3</c:v>
                      </c:pt>
                      <c:pt idx="218">
                        <c:v>0.98895266272725102</c:v>
                      </c:pt>
                      <c:pt idx="219">
                        <c:v>2.1759683336693598</c:v>
                      </c:pt>
                      <c:pt idx="220">
                        <c:v>4.6334410351736501</c:v>
                      </c:pt>
                      <c:pt idx="221">
                        <c:v>6.9915341718506197</c:v>
                      </c:pt>
                      <c:pt idx="222">
                        <c:v>10.315021927152401</c:v>
                      </c:pt>
                      <c:pt idx="223">
                        <c:v>11.330887154575899</c:v>
                      </c:pt>
                      <c:pt idx="224">
                        <c:v>11.4411460488184</c:v>
                      </c:pt>
                      <c:pt idx="225">
                        <c:v>24.970920641522799</c:v>
                      </c:pt>
                      <c:pt idx="226">
                        <c:v>66.723608371363497</c:v>
                      </c:pt>
                      <c:pt idx="227">
                        <c:v>82.103479777763894</c:v>
                      </c:pt>
                      <c:pt idx="228">
                        <c:v>55.171092484397903</c:v>
                      </c:pt>
                      <c:pt idx="229">
                        <c:v>15.1424520526432</c:v>
                      </c:pt>
                      <c:pt idx="230">
                        <c:v>1.28477839378487</c:v>
                      </c:pt>
                      <c:pt idx="231">
                        <c:v>-2.22953974110444</c:v>
                      </c:pt>
                      <c:pt idx="232">
                        <c:v>3.7235881808424001</c:v>
                      </c:pt>
                      <c:pt idx="233">
                        <c:v>5.8762202599251703</c:v>
                      </c:pt>
                      <c:pt idx="234">
                        <c:v>1.00206589560465</c:v>
                      </c:pt>
                      <c:pt idx="235">
                        <c:v>-2.1452749096694799</c:v>
                      </c:pt>
                      <c:pt idx="236">
                        <c:v>-5.9947336983258497</c:v>
                      </c:pt>
                      <c:pt idx="237">
                        <c:v>-3.13357963348159</c:v>
                      </c:pt>
                      <c:pt idx="238">
                        <c:v>-3.0620340138259601</c:v>
                      </c:pt>
                      <c:pt idx="239">
                        <c:v>-1.64869151896863</c:v>
                      </c:pt>
                      <c:pt idx="240">
                        <c:v>2.4088022036230998</c:v>
                      </c:pt>
                      <c:pt idx="241">
                        <c:v>1.2075573634915799</c:v>
                      </c:pt>
                      <c:pt idx="242">
                        <c:v>0.27575391364114699</c:v>
                      </c:pt>
                      <c:pt idx="243">
                        <c:v>-2.0772081484212099E-2</c:v>
                      </c:pt>
                      <c:pt idx="244">
                        <c:v>-0.39810469030192303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EAAB-4FE2-95E9-D7DF83DA2FB7}"/>
                  </c:ext>
                </c:extLst>
              </c15:ser>
            </c15:filteredLineSeries>
          </c:ext>
        </c:extLst>
      </c:lineChart>
      <c:catAx>
        <c:axId val="1554863904"/>
        <c:scaling>
          <c:orientation/>
        </c:scaling>
        <c:delete val="0"/>
        <c:axPos val="b"/>
        <c:numFmt formatCode="General" sourceLinked="1"/>
        <c:majorTickMark val="none"/>
        <c:minorTickMark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p>
            <a:pPr>
              <a:defRPr sz="900" b="0" i="0" u="none" strike="noStrike" kern="1200" baseline="0" smtId="4294967295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24159536"/>
        <c:crosses val="autoZero"/>
        <c:auto val="0"/>
        <c:lblAlgn val="ctr"/>
        <c:lblOffset/>
        <c:noMultiLvlLbl val="0"/>
      </c:catAx>
      <c:valAx>
        <c:axId val="1024159536"/>
        <c:scaling>
          <c:orientation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p>
            <a:pPr>
              <a:defRPr sz="900" b="0" i="0" u="none" strike="noStrike" kern="1200" baseline="0" smtId="4294967295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54863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p>
          <a:pPr>
            <a:defRPr sz="900" b="0" i="0" u="none" strike="noStrike" kern="1200" baseline="0" smtId="4294967295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a="http://schemas.openxmlformats.org/drawingml/2006/main" xmlns:cs="http://schemas.microsoft.com/office/drawing/2012/chartStyle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a="http://schemas.openxmlformats.org/drawingml/2006/main" xmlns:cs="http://schemas.microsoft.com/office/drawing/2012/chartStyle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a="http://schemas.openxmlformats.org/drawingml/2006/main" xmlns:cs="http://schemas.microsoft.com/office/drawing/2012/chartStyle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a="http://schemas.openxmlformats.org/drawingml/2006/main" xmlns:cs="http://schemas.microsoft.com/office/drawing/2012/chartStyle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a="http://schemas.openxmlformats.org/drawingml/2006/main" xmlns:cs="http://schemas.microsoft.com/office/drawing/2012/chartStyle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a="http://schemas.openxmlformats.org/drawingml/2006/main" xmlns:cs="http://schemas.microsoft.com/office/drawing/2012/chartStyle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a="http://schemas.openxmlformats.org/drawingml/2006/main" xmlns:cs="http://schemas.microsoft.com/office/drawing/2012/chartStyle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a="http://schemas.openxmlformats.org/drawingml/2006/main" xmlns:cs="http://schemas.microsoft.com/office/drawing/2012/chartStyle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a="http://schemas.openxmlformats.org/drawingml/2006/main" xmlns:r="http://schemas.openxmlformats.org/officeDocument/2006/relationships" xmlns:cs="http://schemas.microsoft.com/office/drawing/2012/chartStyle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a="http://schemas.openxmlformats.org/drawingml/2006/main" xmlns:r="http://schemas.openxmlformats.org/officeDocument/2006/relationships" xmlns:cs="http://schemas.microsoft.com/office/drawing/2012/chartStyle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a="http://schemas.openxmlformats.org/drawingml/2006/main" xmlns:r="http://schemas.openxmlformats.org/officeDocument/2006/relationships" xmlns:cs="http://schemas.microsoft.com/office/drawing/2012/chartStyle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a="http://schemas.openxmlformats.org/drawingml/2006/main" xmlns:r="http://schemas.openxmlformats.org/officeDocument/2006/relationships" xmlns:cs="http://schemas.microsoft.com/office/drawing/2012/chartStyle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a="http://schemas.openxmlformats.org/drawingml/2006/main" xmlns:r="http://schemas.openxmlformats.org/officeDocument/2006/relationships" xmlns:cs="http://schemas.microsoft.com/office/drawing/2012/chartStyle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a="http://schemas.openxmlformats.org/drawingml/2006/main" xmlns:r="http://schemas.openxmlformats.org/officeDocument/2006/relationships" xmlns:cs="http://schemas.microsoft.com/office/drawing/2012/chartStyle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a="http://schemas.openxmlformats.org/drawingml/2006/main" xmlns:r="http://schemas.openxmlformats.org/officeDocument/2006/relationships" xmlns:cs="http://schemas.microsoft.com/office/drawing/2012/chartStyle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a="http://schemas.openxmlformats.org/drawingml/2006/main" xmlns:r="http://schemas.openxmlformats.org/officeDocument/2006/relationships" xmlns:cs="http://schemas.microsoft.com/office/drawing/2012/chartStyle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74.wmf" /></Relationships>
</file>

<file path=ppt/drawings/_rels/vmlDrawing2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81.wmf" /></Relationships>
</file>

<file path=ppt/drawings/_rels/vmlDrawing3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85.wmf" /><Relationship Id="rId2" Type="http://schemas.openxmlformats.org/officeDocument/2006/relationships/image" Target="../media/image86.wmf" /></Relationships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7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27563" cy="377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049963" y="0"/>
            <a:ext cx="4627562" cy="377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5B782-D322-4A94-ABFD-AC32FFFD678B}" type="datetimeFigureOut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336925" y="566738"/>
            <a:ext cx="4006850" cy="2833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68388" y="3589338"/>
            <a:ext cx="8543925" cy="3400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7177088"/>
            <a:ext cx="4627563" cy="377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049963" y="7177088"/>
            <a:ext cx="4627562" cy="377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6674AE-9371-46A9-9AD9-C1D7E44614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val="298414328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4.xml" /><Relationship Id="rId2" Type="http://schemas.openxmlformats.org/officeDocument/2006/relationships/notesMaster" Target="../notesMasters/notesMaster1.xml" /></Relationships>
</file>

<file path=ppt/notesSlides/_rels/notesSlide1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8.xml" /><Relationship Id="rId2" Type="http://schemas.openxmlformats.org/officeDocument/2006/relationships/notesMaster" Target="../notesMasters/notesMaster1.xml" /></Relationships>
</file>

<file path=ppt/notesSlides/_rels/notesSlide1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9.xml" /><Relationship Id="rId2" Type="http://schemas.openxmlformats.org/officeDocument/2006/relationships/notesMaster" Target="../notesMasters/notesMaster1.xml" /></Relationships>
</file>

<file path=ppt/notesSlides/_rels/notesSlide1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0.xml" /><Relationship Id="rId2" Type="http://schemas.openxmlformats.org/officeDocument/2006/relationships/notesMaster" Target="../notesMasters/notesMaster1.xml" /></Relationships>
</file>

<file path=ppt/notesSlides/_rels/notesSlide1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1.xml" /><Relationship Id="rId2" Type="http://schemas.openxmlformats.org/officeDocument/2006/relationships/notesMaster" Target="../notesMasters/notesMaster1.xml" /></Relationships>
</file>

<file path=ppt/notesSlides/_rels/notesSlide1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2.xml" /><Relationship Id="rId2" Type="http://schemas.openxmlformats.org/officeDocument/2006/relationships/notesMaster" Target="../notesMasters/notesMaster1.xml" /></Relationships>
</file>

<file path=ppt/notesSlides/_rels/notesSlide1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5.xml" /><Relationship Id="rId2" Type="http://schemas.openxmlformats.org/officeDocument/2006/relationships/notesMaster" Target="../notesMasters/notesMaster1.xml" /></Relationships>
</file>

<file path=ppt/notesSlides/_rels/notesSlide1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6.xml" /><Relationship Id="rId2" Type="http://schemas.openxmlformats.org/officeDocument/2006/relationships/notesMaster" Target="../notesMasters/notesMaster1.xml" /></Relationships>
</file>

<file path=ppt/notesSlides/_rels/notesSlide1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7.xml" /><Relationship Id="rId2" Type="http://schemas.openxmlformats.org/officeDocument/2006/relationships/notesMaster" Target="../notesMasters/notesMaster1.xml" /></Relationships>
</file>

<file path=ppt/notesSlides/_rels/notesSlide1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3.xml" /><Relationship Id="rId2" Type="http://schemas.openxmlformats.org/officeDocument/2006/relationships/notesMaster" Target="../notesMasters/notesMaster1.xml" /></Relationships>
</file>

<file path=ppt/notesSlides/_rels/notesSlide1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0.xml" /><Relationship Id="rId2" Type="http://schemas.openxmlformats.org/officeDocument/2006/relationships/notesMaster" Target="../notesMasters/notesMaster1.xml" /></Relationships>
</file>

<file path=ppt/notesSlides/_rels/notesSlide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7.xml" /><Relationship Id="rId2" Type="http://schemas.openxmlformats.org/officeDocument/2006/relationships/notesMaster" Target="../notesMasters/notesMaster1.xml" /></Relationships>
</file>

<file path=ppt/notesSlides/_rels/notesSlide2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1.xml" /><Relationship Id="rId2" Type="http://schemas.openxmlformats.org/officeDocument/2006/relationships/notesMaster" Target="../notesMasters/notesMaster1.xml" /></Relationships>
</file>

<file path=ppt/notesSlides/_rels/notesSlide2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2.xml" /><Relationship Id="rId2" Type="http://schemas.openxmlformats.org/officeDocument/2006/relationships/notesMaster" Target="../notesMasters/notesMaster1.xml" /></Relationships>
</file>

<file path=ppt/notesSlides/_rels/notesSlide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8.xml" /><Relationship Id="rId2" Type="http://schemas.openxmlformats.org/officeDocument/2006/relationships/notesMaster" Target="../notesMasters/notesMaster1.xml" /></Relationships>
</file>

<file path=ppt/notesSlides/_rels/notesSlide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3.xml" /><Relationship Id="rId2" Type="http://schemas.openxmlformats.org/officeDocument/2006/relationships/notesMaster" Target="../notesMasters/notesMaster1.xml" /></Relationships>
</file>

<file path=ppt/notesSlides/_rels/notesSlide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5.xml" /><Relationship Id="rId2" Type="http://schemas.openxmlformats.org/officeDocument/2006/relationships/notesMaster" Target="../notesMasters/notesMaster1.xml" /></Relationships>
</file>

<file path=ppt/notesSlides/_rels/notesSlide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2.xml" /><Relationship Id="rId2" Type="http://schemas.openxmlformats.org/officeDocument/2006/relationships/notesMaster" Target="../notesMasters/notesMaster1.xml" /></Relationships>
</file>

<file path=ppt/notesSlides/_rels/notesSlide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3.xml" /><Relationship Id="rId2" Type="http://schemas.openxmlformats.org/officeDocument/2006/relationships/notesMaster" Target="../notesMasters/notesMaster1.xml" /></Relationships>
</file>

<file path=ppt/notesSlides/_rels/notesSlide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6.xml" /><Relationship Id="rId2" Type="http://schemas.openxmlformats.org/officeDocument/2006/relationships/notesMaster" Target="../notesMasters/notesMaster1.xml" /></Relationships>
</file>

<file path=ppt/notesSlides/_rels/notesSlide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7.xml" /><Relationship Id="rId2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27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실시간으로 변하는 값에 약한 가속도 값의 중요성을 줄이고 이전값 </a:t>
            </a:r>
            <a:r>
              <a:rPr lang="en-US" altLang="ko-KR" sz="1027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ko-KR" altLang="en-US" sz="1027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자이로 값을 더 신뢰함으로써 어느정도 순간적으로 변하는 값을 막아준 것입니다</a:t>
            </a:r>
            <a:r>
              <a:rPr lang="en-US" altLang="ko-KR" sz="1027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027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가속도 값의 영향력이 작다고 해도 지속적으로 영향을 끼치기에 이 값으로 인해 변하게 되는 것입니다</a:t>
            </a:r>
            <a:r>
              <a:rPr lang="en-US" altLang="ko-KR" sz="1027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/>
          </a:p>
        </p:txBody>
      </p:sp>
    </p:spTree>
    <p:extLst>
      <p:ext uri="{BB962C8B-B14F-4D97-AF65-F5344CB8AC3E}">
        <p14:creationId val="1910021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val="2809822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val="16202104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val="3373477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val="15628009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val="1820515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val="31659982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val="5683419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val="31979409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val="31659982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val="1830923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val="5683419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val="5683419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val="3197940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val="3197940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err="1"/>
              <a:t>Wcut: </a:t>
            </a:r>
            <a:r>
              <a:rPr lang="ko-KR" altLang="en-US"/>
              <a:t>차단 주파수로</a:t>
            </a:r>
            <a:r>
              <a:rPr lang="en-US" altLang="ko-KR"/>
              <a:t>, </a:t>
            </a:r>
            <a:r>
              <a:rPr lang="ko-KR" altLang="en-US"/>
              <a:t>차단 주파수가 낮으면 고역 필터로 높으면 저역 필터로 작동함</a:t>
            </a:r>
            <a:r>
              <a:rPr lang="en-US" altLang="ko-KR"/>
              <a:t>.</a:t>
            </a:r>
          </a:p>
          <a:p>
            <a:r>
              <a:rPr lang="ko-KR" altLang="en-US" err="1"/>
              <a:t>시정수 타우</a:t>
            </a:r>
            <a:r>
              <a:rPr lang="en-US" altLang="ko-KR"/>
              <a:t>: </a:t>
            </a:r>
            <a:r>
              <a:rPr lang="ko-KR" altLang="en-US"/>
              <a:t>차단 주파수의 역수로</a:t>
            </a:r>
            <a:r>
              <a:rPr lang="en-US" altLang="ko-KR"/>
              <a:t>, </a:t>
            </a:r>
            <a:r>
              <a:rPr lang="ko-KR" altLang="en-US" err="1"/>
              <a:t>타우가 작으면 가속도 센서 값</a:t>
            </a:r>
            <a:r>
              <a:rPr lang="en-US" altLang="ko-KR"/>
              <a:t>, </a:t>
            </a:r>
            <a:r>
              <a:rPr lang="ko-KR" altLang="en-US"/>
              <a:t>즉 저역 필터로</a:t>
            </a:r>
            <a:r>
              <a:rPr lang="en-US" altLang="ko-KR"/>
              <a:t>, </a:t>
            </a:r>
            <a:r>
              <a:rPr lang="ko-KR" altLang="en-US"/>
              <a:t>크면 고역 필터로 작동함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val="1375871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/>
              <a:t>확장 칼만 필터는 비선형 시스템을 기반으로 동작한다</a:t>
            </a:r>
            <a:endParaRPr lang="ko-KR" altLang="en-US"/>
          </a:p>
        </p:txBody>
      </p:sp>
    </p:spTree>
    <p:extLst>
      <p:ext uri="{BB962C8B-B14F-4D97-AF65-F5344CB8AC3E}">
        <p14:creationId val="478716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val="568341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val="3197940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val="3316275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val="3893330335"/>
      </p:ext>
    </p:extLst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5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image" Target="../media/image2.jpeg" /><Relationship Id="rId3" Type="http://schemas.openxmlformats.org/officeDocument/2006/relationships/image" Target="../media/image3.jpeg" /><Relationship Id="rId4" Type="http://schemas.openxmlformats.org/officeDocument/2006/relationships/slideMaster" Target="../slideMasters/slideMaster2.xml" /></Relationships>
</file>

<file path=ppt/slideLayouts/_rels/slideLayout16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2.jpeg" /><Relationship Id="rId2" Type="http://schemas.openxmlformats.org/officeDocument/2006/relationships/image" Target="../media/image4.jpeg" /><Relationship Id="rId3" Type="http://schemas.openxmlformats.org/officeDocument/2006/relationships/image" Target="../media/image5.png" /><Relationship Id="rId4" Type="http://schemas.openxmlformats.org/officeDocument/2006/relationships/slideMaster" Target="../slideMasters/slideMaster2.xml" /></Relationships>
</file>

<file path=ppt/slideLayouts/_rels/slideLayout1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1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1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image" Target="../media/image2.jpeg" /><Relationship Id="rId3" Type="http://schemas.openxmlformats.org/officeDocument/2006/relationships/image" Target="../media/image3.jpeg" /><Relationship Id="rId4" Type="http://schemas.openxmlformats.org/officeDocument/2006/relationships/slideMaster" Target="../slideMasters/slideMaster3.xml" /></Relationships>
</file>

<file path=ppt/slideLayouts/_rels/slideLayout21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2.jpeg" /><Relationship Id="rId2" Type="http://schemas.openxmlformats.org/officeDocument/2006/relationships/image" Target="../media/image4.jpeg" /><Relationship Id="rId3" Type="http://schemas.openxmlformats.org/officeDocument/2006/relationships/image" Target="../media/image5.png" /><Relationship Id="rId4" Type="http://schemas.openxmlformats.org/officeDocument/2006/relationships/slideMaster" Target="../slideMasters/slideMaster3.xml" /></Relationships>
</file>

<file path=ppt/slideLayouts/_rels/slideLayout2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2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2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25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image" Target="../media/image2.jpeg" /><Relationship Id="rId3" Type="http://schemas.openxmlformats.org/officeDocument/2006/relationships/image" Target="../media/image3.jpeg" /><Relationship Id="rId4" Type="http://schemas.openxmlformats.org/officeDocument/2006/relationships/slideMaster" Target="../slideMasters/slideMaster4.xml" /></Relationships>
</file>

<file path=ppt/slideLayouts/_rels/slideLayout26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2.jpeg" /><Relationship Id="rId2" Type="http://schemas.openxmlformats.org/officeDocument/2006/relationships/image" Target="../media/image4.jpeg" /><Relationship Id="rId3" Type="http://schemas.openxmlformats.org/officeDocument/2006/relationships/image" Target="../media/image5.png" /><Relationship Id="rId4" Type="http://schemas.openxmlformats.org/officeDocument/2006/relationships/slideMaster" Target="../slideMasters/slideMaster4.xml" /></Relationships>
</file>

<file path=ppt/slideLayouts/_rels/slideLayout2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2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2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0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image" Target="../media/image2.jpeg" /><Relationship Id="rId3" Type="http://schemas.openxmlformats.org/officeDocument/2006/relationships/image" Target="../media/image3.jpeg" /><Relationship Id="rId4" Type="http://schemas.openxmlformats.org/officeDocument/2006/relationships/slideMaster" Target="../slideMasters/slideMaster5.xml" /></Relationships>
</file>

<file path=ppt/slideLayouts/_rels/slideLayout31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2.jpeg" /><Relationship Id="rId2" Type="http://schemas.openxmlformats.org/officeDocument/2006/relationships/image" Target="../media/image4.jpeg" /><Relationship Id="rId3" Type="http://schemas.openxmlformats.org/officeDocument/2006/relationships/image" Target="../media/image5.png" /><Relationship Id="rId4" Type="http://schemas.openxmlformats.org/officeDocument/2006/relationships/slideMaster" Target="../slideMasters/slideMaster5.xml" /></Relationships>
</file>

<file path=ppt/slideLayouts/_rels/slideLayout3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3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3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35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image" Target="../media/image2.jpeg" /><Relationship Id="rId3" Type="http://schemas.openxmlformats.org/officeDocument/2006/relationships/image" Target="../media/image3.jpeg" /><Relationship Id="rId4" Type="http://schemas.openxmlformats.org/officeDocument/2006/relationships/slideMaster" Target="../slideMasters/slideMaster6.xml" /></Relationships>
</file>

<file path=ppt/slideLayouts/_rels/slideLayout36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2.jpeg" /><Relationship Id="rId2" Type="http://schemas.openxmlformats.org/officeDocument/2006/relationships/image" Target="../media/image4.jpeg" /><Relationship Id="rId3" Type="http://schemas.openxmlformats.org/officeDocument/2006/relationships/image" Target="../media/image5.png" /><Relationship Id="rId4" Type="http://schemas.openxmlformats.org/officeDocument/2006/relationships/slideMaster" Target="../slideMasters/slideMaster6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1A0B096-0ACF-468B-86FE-F2B6F790CD2B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CA27AA3-A5F1-4347-8800-C240A9A5D602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 title="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A56E866-7438-4E8C-BA29-B8087DED6D63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435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3388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248963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248963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6750-EB60-4293-8927-C25174F1683A}" type="datetime1">
              <a:rPr lang="en-US" altLang="ko-KR" smtClean="0"/>
              <a:t>12/15/2024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908551" y="5860954"/>
            <a:ext cx="2208803" cy="224984"/>
          </a:xfrm>
        </p:spPr>
        <p:txBody>
          <a:bodyPr lIns="0" tIns="0" rIns="0" bIns="0"/>
          <a:lstStyle>
            <a:lvl1pPr>
              <a:defRPr sz="771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R="30987" algn="r">
              <a:spcBef>
                <a:spcPts val="21"/>
              </a:spcBef>
            </a:pPr>
            <a:endParaRPr lang="en-US" sz="728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sz="899" i="0" spc="-47">
                <a:solidFill>
                  <a:prstClr val="black"/>
                </a:solidFill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sz="899" i="0" spc="-4" smtClean="0">
                <a:solidFill>
                  <a:prstClr val="black"/>
                </a:solidFill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0</a:t>
            </a:fld>
            <a:r>
              <a:rPr lang="en-US" altLang="ko-KR" sz="899" i="0" spc="-98">
                <a:solidFill>
                  <a:prstClr val="black"/>
                </a:solidFill>
                <a:latin typeface="Trebuchet MS"/>
                <a:cs typeface="Trebuchet MS"/>
              </a:rPr>
              <a:t>/</a:t>
            </a:r>
            <a:r>
              <a:rPr lang="en-US" altLang="ko-KR" sz="899" i="0" spc="-4">
                <a:solidFill>
                  <a:prstClr val="black"/>
                </a:solidFill>
                <a:latin typeface="Trebuchet MS"/>
                <a:cs typeface="Trebuchet MS"/>
              </a:rPr>
              <a:t>24</a:t>
            </a:r>
            <a:r>
              <a:rPr lang="en-US" altLang="ko-KR" sz="899" i="0" spc="-43">
                <a:solidFill>
                  <a:prstClr val="black"/>
                </a:solidFill>
                <a:latin typeface="Trebuchet MS"/>
                <a:cs typeface="Trebuchet MS"/>
              </a:rPr>
              <a:t>)</a:t>
            </a:r>
            <a:endParaRPr lang="en-US" altLang="ko-KR" sz="899" i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  <p:timing/>
</p:sldLayout>
</file>

<file path=ppt/slideLayouts/slideLayout1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691513" y="876580"/>
            <a:ext cx="7760972" cy="331556"/>
          </a:xfrm>
        </p:spPr>
        <p:txBody>
          <a:bodyPr lIns="0" tIns="0" rIns="0" bIns="0"/>
          <a:lstStyle>
            <a:lvl1pPr>
              <a:defRPr sz="2397" b="0" i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/>
              </a:defRPr>
            </a:lvl1pPr>
          </a:lstStyle>
          <a:p>
            <a:r>
              <a:rPr lang="ko-KR" altLang="en-US"/>
              <a:t>제목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 hasCustomPrompt="1"/>
          </p:nvPr>
        </p:nvSpPr>
        <p:spPr>
          <a:xfrm>
            <a:off x="691512" y="1542062"/>
            <a:ext cx="8188283" cy="585828"/>
          </a:xfrm>
        </p:spPr>
        <p:txBody>
          <a:bodyPr lIns="0" tIns="0" rIns="0" bIns="0"/>
          <a:lstStyle>
            <a:lvl1pPr marL="0" indent="0">
              <a:buNone/>
              <a:defRPr sz="2098" b="0" i="0" u="none">
                <a:solidFill>
                  <a:srgbClr val="0462C1"/>
                </a:solidFill>
                <a:latin typeface="휴먼매직체" pitchFamily="18" charset="-127"/>
                <a:ea typeface="휴먼매직체" pitchFamily="18" charset="-127"/>
                <a:cs typeface="휴먼매직체" panose="02030504000101010101" pitchFamily="18" charset="-127"/>
              </a:defRPr>
            </a:lvl1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en-US" altLang="ko-KR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1) </a:t>
            </a:r>
            <a:r>
              <a:rPr lang="ko-KR" altLang="en-US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제목</a:t>
            </a: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내용</a:t>
            </a: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248963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248963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9D905-75E1-46D6-8BEA-C9A92C5D1C26}" type="datetime1">
              <a:rPr lang="en-US" altLang="ko-KR" smtClean="0"/>
              <a:t>12/15/2024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908551" y="5860955"/>
            <a:ext cx="2208803" cy="248667"/>
          </a:xfrm>
        </p:spPr>
        <p:txBody>
          <a:bodyPr lIns="0" tIns="0" rIns="0" bIns="0"/>
          <a:lstStyle>
            <a:lvl1pPr>
              <a:defRPr sz="899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0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12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  <p:timing/>
</p:sldLayout>
</file>

<file path=ppt/slideLayouts/slideLayout1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91513" y="876580"/>
            <a:ext cx="7760972" cy="373000"/>
          </a:xfrm>
        </p:spPr>
        <p:txBody>
          <a:bodyPr lIns="0" tIns="0" rIns="0" bIns="0"/>
          <a:lstStyle>
            <a:lvl1pPr>
              <a:defRPr sz="269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3388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3388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248963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248963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D20C4-FAE2-4A75-B14F-7B5E4CD96252}" type="datetime1">
              <a:rPr lang="en-US" altLang="ko-KR" smtClean="0"/>
              <a:t>12/15/2024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908551" y="5860955"/>
            <a:ext cx="2208803" cy="248667"/>
          </a:xfrm>
        </p:spPr>
        <p:txBody>
          <a:bodyPr lIns="0" tIns="0" rIns="0" bIns="0"/>
          <a:lstStyle>
            <a:lvl1pPr>
              <a:defRPr sz="899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0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24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  <p:timing/>
</p:sldLayout>
</file>

<file path=ppt/slideLayouts/slideLayout1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6" name="bg object 16"/>
          <p:cNvSpPr/>
          <p:nvPr/>
        </p:nvSpPr>
        <p:spPr>
          <a:xfrm>
            <a:off x="174638" y="1241379"/>
            <a:ext cx="8797322" cy="4021346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914" y="1059243"/>
            <a:ext cx="9139107" cy="4384510"/>
          </a:xfrm>
          <a:custGeom>
            <a:rect l="l" t="t" r="r" b="b"/>
            <a:pathLst>
              <a:path w="10674985" h="4831080">
                <a:moveTo>
                  <a:pt x="10514762" y="4631690"/>
                </a:moveTo>
                <a:lnTo>
                  <a:pt x="199415" y="4631690"/>
                </a:lnTo>
                <a:lnTo>
                  <a:pt x="199415" y="200672"/>
                </a:lnTo>
                <a:lnTo>
                  <a:pt x="159842" y="200672"/>
                </a:lnTo>
                <a:lnTo>
                  <a:pt x="159842" y="4631690"/>
                </a:lnTo>
                <a:lnTo>
                  <a:pt x="159842" y="4671060"/>
                </a:lnTo>
                <a:lnTo>
                  <a:pt x="10514762" y="4671060"/>
                </a:lnTo>
                <a:lnTo>
                  <a:pt x="10514762" y="4631690"/>
                </a:lnTo>
                <a:close/>
              </a:path>
              <a:path w="10674985" h="4831080">
                <a:moveTo>
                  <a:pt x="10514762" y="200685"/>
                </a:moveTo>
                <a:lnTo>
                  <a:pt x="10475176" y="200685"/>
                </a:lnTo>
                <a:lnTo>
                  <a:pt x="10475176" y="4631614"/>
                </a:lnTo>
                <a:lnTo>
                  <a:pt x="10514762" y="4631614"/>
                </a:lnTo>
                <a:lnTo>
                  <a:pt x="10514762" y="200685"/>
                </a:lnTo>
                <a:close/>
              </a:path>
              <a:path w="10674985" h="4831080">
                <a:moveTo>
                  <a:pt x="10514762" y="161290"/>
                </a:moveTo>
                <a:lnTo>
                  <a:pt x="159842" y="161290"/>
                </a:lnTo>
                <a:lnTo>
                  <a:pt x="159842" y="200660"/>
                </a:lnTo>
                <a:lnTo>
                  <a:pt x="10514762" y="200660"/>
                </a:lnTo>
                <a:lnTo>
                  <a:pt x="10514762" y="161290"/>
                </a:lnTo>
                <a:close/>
              </a:path>
              <a:path w="10674985" h="4831080">
                <a:moveTo>
                  <a:pt x="10674604" y="0"/>
                </a:moveTo>
                <a:lnTo>
                  <a:pt x="0" y="0"/>
                </a:lnTo>
                <a:lnTo>
                  <a:pt x="0" y="119380"/>
                </a:lnTo>
                <a:lnTo>
                  <a:pt x="0" y="4710430"/>
                </a:lnTo>
                <a:lnTo>
                  <a:pt x="0" y="4831080"/>
                </a:lnTo>
                <a:lnTo>
                  <a:pt x="10674604" y="4831080"/>
                </a:lnTo>
                <a:lnTo>
                  <a:pt x="10674604" y="4710836"/>
                </a:lnTo>
                <a:lnTo>
                  <a:pt x="10674604" y="4710430"/>
                </a:lnTo>
                <a:lnTo>
                  <a:pt x="10674604" y="119951"/>
                </a:lnTo>
                <a:lnTo>
                  <a:pt x="10554335" y="119951"/>
                </a:lnTo>
                <a:lnTo>
                  <a:pt x="10554335" y="4710430"/>
                </a:lnTo>
                <a:lnTo>
                  <a:pt x="120256" y="4710430"/>
                </a:lnTo>
                <a:lnTo>
                  <a:pt x="120256" y="119380"/>
                </a:lnTo>
                <a:lnTo>
                  <a:pt x="10674604" y="119380"/>
                </a:lnTo>
                <a:lnTo>
                  <a:pt x="106746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787253" y="700875"/>
            <a:ext cx="1313892" cy="25031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56897" y="5537120"/>
            <a:ext cx="2247445" cy="54318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248963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248963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8E285-833A-4E3F-8083-8DADA4D88FDE}" type="datetime1">
              <a:rPr lang="en-US" altLang="ko-KR" smtClean="0"/>
              <a:t>12/15/2024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908551" y="5860954"/>
            <a:ext cx="2208803" cy="124333"/>
          </a:xfrm>
        </p:spPr>
        <p:txBody>
          <a:bodyPr lIns="0" tIns="0" rIns="0" bIns="0"/>
          <a:lstStyle>
            <a:lvl1pPr>
              <a:defRPr sz="899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R="30987" algn="r">
              <a:spcBef>
                <a:spcPts val="21"/>
              </a:spcBef>
            </a:pPr>
            <a:r>
              <a:rPr lang="en-US" b="1" spc="-188">
                <a:latin typeface="Times New Roman"/>
                <a:cs typeface="Times New Roman"/>
              </a:rPr>
              <a:t>		</a:t>
            </a: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0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12)</a:t>
            </a:r>
            <a:endParaRPr lang="en-US" altLang="ko-KR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  <p:timing/>
</p:sldLayout>
</file>

<file path=ppt/slideLayouts/slideLayout1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6" name="bg object 16"/>
          <p:cNvSpPr/>
          <p:nvPr/>
        </p:nvSpPr>
        <p:spPr>
          <a:xfrm>
            <a:off x="1487069" y="700875"/>
            <a:ext cx="171246" cy="5456432"/>
          </a:xfrm>
          <a:custGeom>
            <a:rect l="l" t="t" r="r" b="b"/>
            <a:pathLst>
              <a:path w="200025" h="6012180">
                <a:moveTo>
                  <a:pt x="199428" y="0"/>
                </a:moveTo>
                <a:lnTo>
                  <a:pt x="0" y="0"/>
                </a:lnTo>
                <a:lnTo>
                  <a:pt x="0" y="6011989"/>
                </a:lnTo>
                <a:lnTo>
                  <a:pt x="199428" y="6011989"/>
                </a:lnTo>
                <a:lnTo>
                  <a:pt x="199428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657804" y="5859924"/>
            <a:ext cx="1313892" cy="249145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657804" y="5839189"/>
            <a:ext cx="7422841" cy="0"/>
          </a:xfrm>
          <a:custGeom>
            <a:rect l="l" t="t" r="r" b="b"/>
            <a:pathLst>
              <a:path w="8670290">
                <a:moveTo>
                  <a:pt x="0" y="0"/>
                </a:moveTo>
                <a:lnTo>
                  <a:pt x="8669693" y="0"/>
                </a:lnTo>
              </a:path>
            </a:pathLst>
          </a:custGeom>
          <a:ln w="6083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262611" y="3264104"/>
            <a:ext cx="1109719" cy="36236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91980" y="3203622"/>
            <a:ext cx="58168" cy="45314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248963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248963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22FF5-8123-4136-A623-6F10BE63A902}" type="datetime1">
              <a:rPr lang="en-US" altLang="ko-KR" smtClean="0"/>
              <a:t>12/15/2024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908551" y="5860955"/>
            <a:ext cx="2208803" cy="248667"/>
          </a:xfrm>
        </p:spPr>
        <p:txBody>
          <a:bodyPr lIns="0" tIns="0" rIns="0" bIns="0"/>
          <a:lstStyle>
            <a:lvl1pPr>
              <a:defRPr sz="899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0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12)</a:t>
            </a:r>
            <a:endParaRPr lang="en-US" altLang="ko-KR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  <p:timing/>
</p:sldLayout>
</file>

<file path=ppt/slideLayouts/slideLayout1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435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3388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248963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248963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8BAB7-1643-44B0-937E-08447C6684A5}" type="datetime1">
              <a:rPr lang="en-US" altLang="ko-KR" smtClean="0"/>
              <a:t>12/15/2024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908551" y="5860954"/>
            <a:ext cx="2208803" cy="224984"/>
          </a:xfrm>
        </p:spPr>
        <p:txBody>
          <a:bodyPr lIns="0" tIns="0" rIns="0" bIns="0"/>
          <a:lstStyle>
            <a:lvl1pPr>
              <a:defRPr sz="771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R="30987" algn="r">
              <a:spcBef>
                <a:spcPts val="21"/>
              </a:spcBef>
            </a:pPr>
            <a:endParaRPr lang="en-US" sz="728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sz="899" i="0" spc="-47">
                <a:solidFill>
                  <a:prstClr val="black"/>
                </a:solidFill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sz="899" i="0" spc="-4" smtClean="0">
                <a:solidFill>
                  <a:prstClr val="black"/>
                </a:solidFill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0</a:t>
            </a:fld>
            <a:r>
              <a:rPr lang="en-US" altLang="ko-KR" sz="899" i="0" spc="-98">
                <a:solidFill>
                  <a:prstClr val="black"/>
                </a:solidFill>
                <a:latin typeface="Trebuchet MS"/>
                <a:cs typeface="Trebuchet MS"/>
              </a:rPr>
              <a:t>/</a:t>
            </a:r>
            <a:r>
              <a:rPr lang="en-US" altLang="ko-KR" sz="899" i="0" spc="-4">
                <a:solidFill>
                  <a:prstClr val="black"/>
                </a:solidFill>
                <a:latin typeface="Trebuchet MS"/>
                <a:cs typeface="Trebuchet MS"/>
              </a:rPr>
              <a:t>20</a:t>
            </a:r>
            <a:r>
              <a:rPr lang="en-US" altLang="ko-KR" sz="899" i="0" spc="-43">
                <a:solidFill>
                  <a:prstClr val="black"/>
                </a:solidFill>
                <a:latin typeface="Trebuchet MS"/>
                <a:cs typeface="Trebuchet MS"/>
              </a:rPr>
              <a:t>)</a:t>
            </a:r>
            <a:endParaRPr lang="en-US" altLang="ko-KR" sz="899" i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  <p:timing/>
</p:sldLayout>
</file>

<file path=ppt/slideLayouts/slideLayout1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91513" y="876580"/>
            <a:ext cx="7760972" cy="373000"/>
          </a:xfrm>
        </p:spPr>
        <p:txBody>
          <a:bodyPr lIns="0" tIns="0" rIns="0" bIns="0"/>
          <a:lstStyle>
            <a:lvl1pPr>
              <a:defRPr sz="269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64202" y="1542062"/>
            <a:ext cx="8615593" cy="290111"/>
          </a:xfrm>
        </p:spPr>
        <p:txBody>
          <a:bodyPr lIns="0" tIns="0" rIns="0" bIns="0"/>
          <a:lstStyle>
            <a:lvl1pPr>
              <a:defRPr sz="2098" b="0" i="0" u="heavy">
                <a:solidFill>
                  <a:srgbClr val="0462C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248963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248963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92E65-6FDB-4890-BEC7-D98C4A597AAD}" type="datetime1">
              <a:rPr lang="en-US" altLang="ko-KR" smtClean="0"/>
              <a:t>12/15/2024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908551" y="5860955"/>
            <a:ext cx="2208803" cy="248667"/>
          </a:xfrm>
        </p:spPr>
        <p:txBody>
          <a:bodyPr lIns="0" tIns="0" rIns="0" bIns="0"/>
          <a:lstStyle>
            <a:lvl1pPr>
              <a:defRPr sz="899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0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20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  <p:timing/>
</p:sldLayout>
</file>

<file path=ppt/slideLayouts/slideLayout1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91513" y="876580"/>
            <a:ext cx="7760972" cy="373000"/>
          </a:xfrm>
        </p:spPr>
        <p:txBody>
          <a:bodyPr lIns="0" tIns="0" rIns="0" bIns="0"/>
          <a:lstStyle>
            <a:lvl1pPr>
              <a:defRPr sz="269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3388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3388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248963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248963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27D8F-1F1D-4DA7-9648-D928A541C358}" type="datetime1">
              <a:rPr lang="en-US" altLang="ko-KR" smtClean="0"/>
              <a:t>12/15/2024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908551" y="5860955"/>
            <a:ext cx="2208803" cy="248667"/>
          </a:xfrm>
        </p:spPr>
        <p:txBody>
          <a:bodyPr lIns="0" tIns="0" rIns="0" bIns="0"/>
          <a:lstStyle>
            <a:lvl1pPr>
              <a:defRPr sz="899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0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20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9D15F58-2F86-470F-8AD4-4CF323567029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2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6" name="bg object 16"/>
          <p:cNvSpPr/>
          <p:nvPr/>
        </p:nvSpPr>
        <p:spPr>
          <a:xfrm>
            <a:off x="174638" y="1241379"/>
            <a:ext cx="8797322" cy="4021346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914" y="1059243"/>
            <a:ext cx="9139107" cy="4384510"/>
          </a:xfrm>
          <a:custGeom>
            <a:rect l="l" t="t" r="r" b="b"/>
            <a:pathLst>
              <a:path w="10674985" h="4831080">
                <a:moveTo>
                  <a:pt x="10514762" y="4631690"/>
                </a:moveTo>
                <a:lnTo>
                  <a:pt x="199415" y="4631690"/>
                </a:lnTo>
                <a:lnTo>
                  <a:pt x="199415" y="200672"/>
                </a:lnTo>
                <a:lnTo>
                  <a:pt x="159842" y="200672"/>
                </a:lnTo>
                <a:lnTo>
                  <a:pt x="159842" y="4631690"/>
                </a:lnTo>
                <a:lnTo>
                  <a:pt x="159842" y="4671060"/>
                </a:lnTo>
                <a:lnTo>
                  <a:pt x="10514762" y="4671060"/>
                </a:lnTo>
                <a:lnTo>
                  <a:pt x="10514762" y="4631690"/>
                </a:lnTo>
                <a:close/>
              </a:path>
              <a:path w="10674985" h="4831080">
                <a:moveTo>
                  <a:pt x="10514762" y="200685"/>
                </a:moveTo>
                <a:lnTo>
                  <a:pt x="10475176" y="200685"/>
                </a:lnTo>
                <a:lnTo>
                  <a:pt x="10475176" y="4631614"/>
                </a:lnTo>
                <a:lnTo>
                  <a:pt x="10514762" y="4631614"/>
                </a:lnTo>
                <a:lnTo>
                  <a:pt x="10514762" y="200685"/>
                </a:lnTo>
                <a:close/>
              </a:path>
              <a:path w="10674985" h="4831080">
                <a:moveTo>
                  <a:pt x="10514762" y="161290"/>
                </a:moveTo>
                <a:lnTo>
                  <a:pt x="159842" y="161290"/>
                </a:lnTo>
                <a:lnTo>
                  <a:pt x="159842" y="200660"/>
                </a:lnTo>
                <a:lnTo>
                  <a:pt x="10514762" y="200660"/>
                </a:lnTo>
                <a:lnTo>
                  <a:pt x="10514762" y="161290"/>
                </a:lnTo>
                <a:close/>
              </a:path>
              <a:path w="10674985" h="4831080">
                <a:moveTo>
                  <a:pt x="10674604" y="0"/>
                </a:moveTo>
                <a:lnTo>
                  <a:pt x="0" y="0"/>
                </a:lnTo>
                <a:lnTo>
                  <a:pt x="0" y="119380"/>
                </a:lnTo>
                <a:lnTo>
                  <a:pt x="0" y="4710430"/>
                </a:lnTo>
                <a:lnTo>
                  <a:pt x="0" y="4831080"/>
                </a:lnTo>
                <a:lnTo>
                  <a:pt x="10674604" y="4831080"/>
                </a:lnTo>
                <a:lnTo>
                  <a:pt x="10674604" y="4710836"/>
                </a:lnTo>
                <a:lnTo>
                  <a:pt x="10674604" y="4710430"/>
                </a:lnTo>
                <a:lnTo>
                  <a:pt x="10674604" y="119951"/>
                </a:lnTo>
                <a:lnTo>
                  <a:pt x="10554335" y="119951"/>
                </a:lnTo>
                <a:lnTo>
                  <a:pt x="10554335" y="4710430"/>
                </a:lnTo>
                <a:lnTo>
                  <a:pt x="120256" y="4710430"/>
                </a:lnTo>
                <a:lnTo>
                  <a:pt x="120256" y="119380"/>
                </a:lnTo>
                <a:lnTo>
                  <a:pt x="10674604" y="119380"/>
                </a:lnTo>
                <a:lnTo>
                  <a:pt x="106746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787253" y="700875"/>
            <a:ext cx="1313892" cy="25031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56897" y="5537120"/>
            <a:ext cx="2247445" cy="54318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91513" y="876580"/>
            <a:ext cx="7760972" cy="373000"/>
          </a:xfrm>
        </p:spPr>
        <p:txBody>
          <a:bodyPr lIns="0" tIns="0" rIns="0" bIns="0"/>
          <a:lstStyle>
            <a:lvl1pPr>
              <a:defRPr sz="269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248963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248963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728EE-A166-4AF6-9141-9B0F94D75420}" type="datetime1">
              <a:rPr lang="en-US" altLang="ko-KR" smtClean="0"/>
              <a:t>12/15/2024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908551" y="5860954"/>
            <a:ext cx="2208803" cy="124333"/>
          </a:xfrm>
        </p:spPr>
        <p:txBody>
          <a:bodyPr lIns="0" tIns="0" rIns="0" bIns="0"/>
          <a:lstStyle>
            <a:lvl1pPr>
              <a:defRPr sz="899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R="30987" algn="r">
              <a:spcBef>
                <a:spcPts val="21"/>
              </a:spcBef>
            </a:pPr>
            <a:r>
              <a:rPr lang="en-US" b="1" spc="-188">
                <a:latin typeface="Times New Roman"/>
                <a:cs typeface="Times New Roman"/>
              </a:rPr>
              <a:t>		</a:t>
            </a: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0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20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  <p:timing/>
</p:sldLayout>
</file>

<file path=ppt/slideLayouts/slideLayout2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6" name="bg object 16"/>
          <p:cNvSpPr/>
          <p:nvPr/>
        </p:nvSpPr>
        <p:spPr>
          <a:xfrm>
            <a:off x="1487069" y="700875"/>
            <a:ext cx="171246" cy="5456432"/>
          </a:xfrm>
          <a:custGeom>
            <a:rect l="l" t="t" r="r" b="b"/>
            <a:pathLst>
              <a:path w="200025" h="6012180">
                <a:moveTo>
                  <a:pt x="199428" y="0"/>
                </a:moveTo>
                <a:lnTo>
                  <a:pt x="0" y="0"/>
                </a:lnTo>
                <a:lnTo>
                  <a:pt x="0" y="6011989"/>
                </a:lnTo>
                <a:lnTo>
                  <a:pt x="199428" y="6011989"/>
                </a:lnTo>
                <a:lnTo>
                  <a:pt x="199428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657804" y="5859924"/>
            <a:ext cx="1313892" cy="249145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657804" y="5839189"/>
            <a:ext cx="7422841" cy="0"/>
          </a:xfrm>
          <a:custGeom>
            <a:rect l="l" t="t" r="r" b="b"/>
            <a:pathLst>
              <a:path w="8670290">
                <a:moveTo>
                  <a:pt x="0" y="0"/>
                </a:moveTo>
                <a:lnTo>
                  <a:pt x="8669693" y="0"/>
                </a:lnTo>
              </a:path>
            </a:pathLst>
          </a:custGeom>
          <a:ln w="6083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262611" y="3264104"/>
            <a:ext cx="1109719" cy="36236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91980" y="3203622"/>
            <a:ext cx="58168" cy="45314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248963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248963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338FBC-E46A-4C77-8988-6AC11FB5E23F}" type="datetime1">
              <a:rPr lang="en-US" altLang="ko-KR" smtClean="0"/>
              <a:t>12/15/2024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908551" y="5860955"/>
            <a:ext cx="2208803" cy="248667"/>
          </a:xfrm>
        </p:spPr>
        <p:txBody>
          <a:bodyPr lIns="0" tIns="0" rIns="0" bIns="0"/>
          <a:lstStyle>
            <a:lvl1pPr>
              <a:defRPr sz="899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0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20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  <p:timing/>
</p:sldLayout>
</file>

<file path=ppt/slideLayouts/slideLayout2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435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3388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248963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248963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8BAB7-1643-44B0-937E-08447C6684A5}" type="datetime1">
              <a:rPr lang="en-US" altLang="ko-KR" smtClean="0"/>
              <a:t>12/15/2024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908551" y="5860954"/>
            <a:ext cx="2208803" cy="224984"/>
          </a:xfrm>
        </p:spPr>
        <p:txBody>
          <a:bodyPr lIns="0" tIns="0" rIns="0" bIns="0"/>
          <a:lstStyle>
            <a:lvl1pPr>
              <a:defRPr sz="771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R="30987" algn="r">
              <a:spcBef>
                <a:spcPts val="21"/>
              </a:spcBef>
            </a:pPr>
            <a:endParaRPr lang="en-US" sz="728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sz="899" i="0" spc="-47">
                <a:solidFill>
                  <a:prstClr val="black"/>
                </a:solidFill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sz="899" i="0" spc="-4" smtClean="0">
                <a:solidFill>
                  <a:prstClr val="black"/>
                </a:solidFill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0</a:t>
            </a:fld>
            <a:r>
              <a:rPr lang="en-US" altLang="ko-KR" sz="899" i="0" spc="-98">
                <a:solidFill>
                  <a:prstClr val="black"/>
                </a:solidFill>
                <a:latin typeface="Trebuchet MS"/>
                <a:cs typeface="Trebuchet MS"/>
              </a:rPr>
              <a:t>/</a:t>
            </a:r>
            <a:r>
              <a:rPr lang="en-US" altLang="ko-KR" sz="899" i="0" spc="-4">
                <a:solidFill>
                  <a:prstClr val="black"/>
                </a:solidFill>
                <a:latin typeface="Trebuchet MS"/>
                <a:cs typeface="Trebuchet MS"/>
              </a:rPr>
              <a:t>20</a:t>
            </a:r>
            <a:r>
              <a:rPr lang="en-US" altLang="ko-KR" sz="899" i="0" spc="-43">
                <a:solidFill>
                  <a:prstClr val="black"/>
                </a:solidFill>
                <a:latin typeface="Trebuchet MS"/>
                <a:cs typeface="Trebuchet MS"/>
              </a:rPr>
              <a:t>)</a:t>
            </a:r>
            <a:endParaRPr lang="en-US" altLang="ko-KR" sz="899" i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  <p:timing/>
</p:sldLayout>
</file>

<file path=ppt/slideLayouts/slideLayout2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91513" y="876580"/>
            <a:ext cx="7760972" cy="373000"/>
          </a:xfrm>
        </p:spPr>
        <p:txBody>
          <a:bodyPr lIns="0" tIns="0" rIns="0" bIns="0"/>
          <a:lstStyle>
            <a:lvl1pPr>
              <a:defRPr sz="269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64202" y="1542062"/>
            <a:ext cx="8615593" cy="290111"/>
          </a:xfrm>
        </p:spPr>
        <p:txBody>
          <a:bodyPr lIns="0" tIns="0" rIns="0" bIns="0"/>
          <a:lstStyle>
            <a:lvl1pPr>
              <a:defRPr sz="2098" b="0" i="0" u="heavy">
                <a:solidFill>
                  <a:srgbClr val="0462C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248963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248963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92E65-6FDB-4890-BEC7-D98C4A597AAD}" type="datetime1">
              <a:rPr lang="en-US" altLang="ko-KR" smtClean="0"/>
              <a:t>12/15/2024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908551" y="5860955"/>
            <a:ext cx="2208803" cy="248667"/>
          </a:xfrm>
        </p:spPr>
        <p:txBody>
          <a:bodyPr lIns="0" tIns="0" rIns="0" bIns="0"/>
          <a:lstStyle>
            <a:lvl1pPr>
              <a:defRPr sz="899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0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20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  <p:timing/>
</p:sldLayout>
</file>

<file path=ppt/slideLayouts/slideLayout2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91513" y="876580"/>
            <a:ext cx="7760972" cy="373000"/>
          </a:xfrm>
        </p:spPr>
        <p:txBody>
          <a:bodyPr lIns="0" tIns="0" rIns="0" bIns="0"/>
          <a:lstStyle>
            <a:lvl1pPr>
              <a:defRPr sz="269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3388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3388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248963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248963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27D8F-1F1D-4DA7-9648-D928A541C358}" type="datetime1">
              <a:rPr lang="en-US" altLang="ko-KR" smtClean="0"/>
              <a:t>12/15/2024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908551" y="5860955"/>
            <a:ext cx="2208803" cy="248667"/>
          </a:xfrm>
        </p:spPr>
        <p:txBody>
          <a:bodyPr lIns="0" tIns="0" rIns="0" bIns="0"/>
          <a:lstStyle>
            <a:lvl1pPr>
              <a:defRPr sz="899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0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20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  <p:timing/>
</p:sldLayout>
</file>

<file path=ppt/slideLayouts/slideLayout2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6" name="bg object 16"/>
          <p:cNvSpPr/>
          <p:nvPr/>
        </p:nvSpPr>
        <p:spPr>
          <a:xfrm>
            <a:off x="174638" y="1241379"/>
            <a:ext cx="8797322" cy="4021346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914" y="1059243"/>
            <a:ext cx="9139107" cy="4384510"/>
          </a:xfrm>
          <a:custGeom>
            <a:rect l="l" t="t" r="r" b="b"/>
            <a:pathLst>
              <a:path w="10674985" h="4831080">
                <a:moveTo>
                  <a:pt x="10514762" y="4631690"/>
                </a:moveTo>
                <a:lnTo>
                  <a:pt x="199415" y="4631690"/>
                </a:lnTo>
                <a:lnTo>
                  <a:pt x="199415" y="200672"/>
                </a:lnTo>
                <a:lnTo>
                  <a:pt x="159842" y="200672"/>
                </a:lnTo>
                <a:lnTo>
                  <a:pt x="159842" y="4631690"/>
                </a:lnTo>
                <a:lnTo>
                  <a:pt x="159842" y="4671060"/>
                </a:lnTo>
                <a:lnTo>
                  <a:pt x="10514762" y="4671060"/>
                </a:lnTo>
                <a:lnTo>
                  <a:pt x="10514762" y="4631690"/>
                </a:lnTo>
                <a:close/>
              </a:path>
              <a:path w="10674985" h="4831080">
                <a:moveTo>
                  <a:pt x="10514762" y="200685"/>
                </a:moveTo>
                <a:lnTo>
                  <a:pt x="10475176" y="200685"/>
                </a:lnTo>
                <a:lnTo>
                  <a:pt x="10475176" y="4631614"/>
                </a:lnTo>
                <a:lnTo>
                  <a:pt x="10514762" y="4631614"/>
                </a:lnTo>
                <a:lnTo>
                  <a:pt x="10514762" y="200685"/>
                </a:lnTo>
                <a:close/>
              </a:path>
              <a:path w="10674985" h="4831080">
                <a:moveTo>
                  <a:pt x="10514762" y="161290"/>
                </a:moveTo>
                <a:lnTo>
                  <a:pt x="159842" y="161290"/>
                </a:lnTo>
                <a:lnTo>
                  <a:pt x="159842" y="200660"/>
                </a:lnTo>
                <a:lnTo>
                  <a:pt x="10514762" y="200660"/>
                </a:lnTo>
                <a:lnTo>
                  <a:pt x="10514762" y="161290"/>
                </a:lnTo>
                <a:close/>
              </a:path>
              <a:path w="10674985" h="4831080">
                <a:moveTo>
                  <a:pt x="10674604" y="0"/>
                </a:moveTo>
                <a:lnTo>
                  <a:pt x="0" y="0"/>
                </a:lnTo>
                <a:lnTo>
                  <a:pt x="0" y="119380"/>
                </a:lnTo>
                <a:lnTo>
                  <a:pt x="0" y="4710430"/>
                </a:lnTo>
                <a:lnTo>
                  <a:pt x="0" y="4831080"/>
                </a:lnTo>
                <a:lnTo>
                  <a:pt x="10674604" y="4831080"/>
                </a:lnTo>
                <a:lnTo>
                  <a:pt x="10674604" y="4710836"/>
                </a:lnTo>
                <a:lnTo>
                  <a:pt x="10674604" y="4710430"/>
                </a:lnTo>
                <a:lnTo>
                  <a:pt x="10674604" y="119951"/>
                </a:lnTo>
                <a:lnTo>
                  <a:pt x="10554335" y="119951"/>
                </a:lnTo>
                <a:lnTo>
                  <a:pt x="10554335" y="4710430"/>
                </a:lnTo>
                <a:lnTo>
                  <a:pt x="120256" y="4710430"/>
                </a:lnTo>
                <a:lnTo>
                  <a:pt x="120256" y="119380"/>
                </a:lnTo>
                <a:lnTo>
                  <a:pt x="10674604" y="119380"/>
                </a:lnTo>
                <a:lnTo>
                  <a:pt x="106746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787253" y="700875"/>
            <a:ext cx="1313892" cy="25031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56897" y="5537120"/>
            <a:ext cx="2247445" cy="54318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91513" y="876580"/>
            <a:ext cx="7760972" cy="373000"/>
          </a:xfrm>
        </p:spPr>
        <p:txBody>
          <a:bodyPr lIns="0" tIns="0" rIns="0" bIns="0"/>
          <a:lstStyle>
            <a:lvl1pPr>
              <a:defRPr sz="269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248963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248963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728EE-A166-4AF6-9141-9B0F94D75420}" type="datetime1">
              <a:rPr lang="en-US" altLang="ko-KR" smtClean="0"/>
              <a:t>12/15/2024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908551" y="5860954"/>
            <a:ext cx="2208803" cy="124333"/>
          </a:xfrm>
        </p:spPr>
        <p:txBody>
          <a:bodyPr lIns="0" tIns="0" rIns="0" bIns="0"/>
          <a:lstStyle>
            <a:lvl1pPr>
              <a:defRPr sz="899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R="30987" algn="r">
              <a:spcBef>
                <a:spcPts val="21"/>
              </a:spcBef>
            </a:pPr>
            <a:r>
              <a:rPr lang="en-US" b="1" spc="-188">
                <a:latin typeface="Times New Roman"/>
                <a:cs typeface="Times New Roman"/>
              </a:rPr>
              <a:t>		</a:t>
            </a: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0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20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  <p:timing/>
</p:sldLayout>
</file>

<file path=ppt/slideLayouts/slideLayout2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6" name="bg object 16"/>
          <p:cNvSpPr/>
          <p:nvPr/>
        </p:nvSpPr>
        <p:spPr>
          <a:xfrm>
            <a:off x="1487069" y="700875"/>
            <a:ext cx="171246" cy="5456432"/>
          </a:xfrm>
          <a:custGeom>
            <a:rect l="l" t="t" r="r" b="b"/>
            <a:pathLst>
              <a:path w="200025" h="6012180">
                <a:moveTo>
                  <a:pt x="199428" y="0"/>
                </a:moveTo>
                <a:lnTo>
                  <a:pt x="0" y="0"/>
                </a:lnTo>
                <a:lnTo>
                  <a:pt x="0" y="6011989"/>
                </a:lnTo>
                <a:lnTo>
                  <a:pt x="199428" y="6011989"/>
                </a:lnTo>
                <a:lnTo>
                  <a:pt x="199428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657804" y="5859924"/>
            <a:ext cx="1313892" cy="249145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657804" y="5839189"/>
            <a:ext cx="7422841" cy="0"/>
          </a:xfrm>
          <a:custGeom>
            <a:rect l="l" t="t" r="r" b="b"/>
            <a:pathLst>
              <a:path w="8670290">
                <a:moveTo>
                  <a:pt x="0" y="0"/>
                </a:moveTo>
                <a:lnTo>
                  <a:pt x="8669693" y="0"/>
                </a:lnTo>
              </a:path>
            </a:pathLst>
          </a:custGeom>
          <a:ln w="6083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262611" y="3264104"/>
            <a:ext cx="1109719" cy="36236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91980" y="3203622"/>
            <a:ext cx="58168" cy="45314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248963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248963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338FBC-E46A-4C77-8988-6AC11FB5E23F}" type="datetime1">
              <a:rPr lang="en-US" altLang="ko-KR" smtClean="0"/>
              <a:t>12/15/2024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908551" y="5860955"/>
            <a:ext cx="2208803" cy="248667"/>
          </a:xfrm>
        </p:spPr>
        <p:txBody>
          <a:bodyPr lIns="0" tIns="0" rIns="0" bIns="0"/>
          <a:lstStyle>
            <a:lvl1pPr>
              <a:defRPr sz="899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0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20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  <p:timing/>
</p:sldLayout>
</file>

<file path=ppt/slideLayouts/slideLayout2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435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3388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248963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248963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852269-9D0A-4AA6-B470-2D17266D78BC}" type="datetime1">
              <a:rPr lang="en-US" altLang="ko-KR" smtClean="0"/>
              <a:t>12/15/2024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908551" y="5860954"/>
            <a:ext cx="2208803" cy="224984"/>
          </a:xfrm>
        </p:spPr>
        <p:txBody>
          <a:bodyPr lIns="0" tIns="0" rIns="0" bIns="0"/>
          <a:lstStyle>
            <a:lvl1pPr>
              <a:defRPr sz="771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R="30987" algn="r">
              <a:spcBef>
                <a:spcPts val="21"/>
              </a:spcBef>
            </a:pPr>
            <a:endParaRPr lang="en-US" sz="728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sz="899" i="0" spc="-47">
                <a:solidFill>
                  <a:prstClr val="black"/>
                </a:solidFill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sz="899" i="0" spc="-4" smtClean="0">
                <a:solidFill>
                  <a:prstClr val="black"/>
                </a:solidFill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0</a:t>
            </a:fld>
            <a:r>
              <a:rPr lang="en-US" altLang="ko-KR" sz="899" i="0" spc="-98">
                <a:solidFill>
                  <a:prstClr val="black"/>
                </a:solidFill>
                <a:latin typeface="Trebuchet MS"/>
                <a:cs typeface="Trebuchet MS"/>
              </a:rPr>
              <a:t>/</a:t>
            </a:r>
            <a:r>
              <a:rPr lang="en-US" altLang="ko-KR" sz="899" i="0" spc="-4">
                <a:solidFill>
                  <a:prstClr val="black"/>
                </a:solidFill>
                <a:latin typeface="Trebuchet MS"/>
                <a:cs typeface="Trebuchet MS"/>
              </a:rPr>
              <a:t>44</a:t>
            </a:r>
            <a:r>
              <a:rPr lang="en-US" altLang="ko-KR" sz="899" i="0" spc="-43">
                <a:solidFill>
                  <a:prstClr val="black"/>
                </a:solidFill>
                <a:latin typeface="Trebuchet MS"/>
                <a:cs typeface="Trebuchet MS"/>
              </a:rPr>
              <a:t>)</a:t>
            </a:r>
            <a:endParaRPr lang="en-US" altLang="ko-KR" sz="899" i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  <p:timing/>
</p:sldLayout>
</file>

<file path=ppt/slideLayouts/slideLayout2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91513" y="876580"/>
            <a:ext cx="7760972" cy="373000"/>
          </a:xfrm>
        </p:spPr>
        <p:txBody>
          <a:bodyPr lIns="0" tIns="0" rIns="0" bIns="0"/>
          <a:lstStyle>
            <a:lvl1pPr>
              <a:defRPr sz="269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64202" y="1542062"/>
            <a:ext cx="8615593" cy="290111"/>
          </a:xfrm>
        </p:spPr>
        <p:txBody>
          <a:bodyPr lIns="0" tIns="0" rIns="0" bIns="0"/>
          <a:lstStyle>
            <a:lvl1pPr>
              <a:defRPr sz="2098" b="0" i="0" u="heavy">
                <a:solidFill>
                  <a:srgbClr val="0462C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248963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248963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7D69A-D8DE-4D29-B5CC-F7240BBD2642}" type="datetime1">
              <a:rPr lang="en-US" altLang="ko-KR" smtClean="0"/>
              <a:t>12/15/2024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908551" y="5860955"/>
            <a:ext cx="2208803" cy="248667"/>
          </a:xfrm>
        </p:spPr>
        <p:txBody>
          <a:bodyPr lIns="0" tIns="0" rIns="0" bIns="0"/>
          <a:lstStyle>
            <a:lvl1pPr>
              <a:defRPr sz="899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0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44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  <p:timing/>
</p:sldLayout>
</file>

<file path=ppt/slideLayouts/slideLayout2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91513" y="876580"/>
            <a:ext cx="7760972" cy="373000"/>
          </a:xfrm>
        </p:spPr>
        <p:txBody>
          <a:bodyPr lIns="0" tIns="0" rIns="0" bIns="0"/>
          <a:lstStyle>
            <a:lvl1pPr>
              <a:defRPr sz="269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3388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3388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248963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248963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66B11-F73C-45F4-852B-B96B7DE9226A}" type="datetime1">
              <a:rPr lang="en-US" altLang="ko-KR" smtClean="0"/>
              <a:t>12/15/2024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908551" y="5860955"/>
            <a:ext cx="2208803" cy="248667"/>
          </a:xfrm>
        </p:spPr>
        <p:txBody>
          <a:bodyPr lIns="0" tIns="0" rIns="0" bIns="0"/>
          <a:lstStyle>
            <a:lvl1pPr>
              <a:defRPr sz="899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0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44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A00A814-31E2-4E8D-ABBE-15DE01DBCF24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3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6" name="bg object 16"/>
          <p:cNvSpPr/>
          <p:nvPr/>
        </p:nvSpPr>
        <p:spPr>
          <a:xfrm>
            <a:off x="174638" y="1241379"/>
            <a:ext cx="8797322" cy="4021346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914" y="1059243"/>
            <a:ext cx="9139107" cy="4384510"/>
          </a:xfrm>
          <a:custGeom>
            <a:rect l="l" t="t" r="r" b="b"/>
            <a:pathLst>
              <a:path w="10674985" h="4831080">
                <a:moveTo>
                  <a:pt x="10514762" y="4631690"/>
                </a:moveTo>
                <a:lnTo>
                  <a:pt x="199415" y="4631690"/>
                </a:lnTo>
                <a:lnTo>
                  <a:pt x="199415" y="200672"/>
                </a:lnTo>
                <a:lnTo>
                  <a:pt x="159842" y="200672"/>
                </a:lnTo>
                <a:lnTo>
                  <a:pt x="159842" y="4631690"/>
                </a:lnTo>
                <a:lnTo>
                  <a:pt x="159842" y="4671060"/>
                </a:lnTo>
                <a:lnTo>
                  <a:pt x="10514762" y="4671060"/>
                </a:lnTo>
                <a:lnTo>
                  <a:pt x="10514762" y="4631690"/>
                </a:lnTo>
                <a:close/>
              </a:path>
              <a:path w="10674985" h="4831080">
                <a:moveTo>
                  <a:pt x="10514762" y="200685"/>
                </a:moveTo>
                <a:lnTo>
                  <a:pt x="10475176" y="200685"/>
                </a:lnTo>
                <a:lnTo>
                  <a:pt x="10475176" y="4631614"/>
                </a:lnTo>
                <a:lnTo>
                  <a:pt x="10514762" y="4631614"/>
                </a:lnTo>
                <a:lnTo>
                  <a:pt x="10514762" y="200685"/>
                </a:lnTo>
                <a:close/>
              </a:path>
              <a:path w="10674985" h="4831080">
                <a:moveTo>
                  <a:pt x="10514762" y="161290"/>
                </a:moveTo>
                <a:lnTo>
                  <a:pt x="159842" y="161290"/>
                </a:lnTo>
                <a:lnTo>
                  <a:pt x="159842" y="200660"/>
                </a:lnTo>
                <a:lnTo>
                  <a:pt x="10514762" y="200660"/>
                </a:lnTo>
                <a:lnTo>
                  <a:pt x="10514762" y="161290"/>
                </a:lnTo>
                <a:close/>
              </a:path>
              <a:path w="10674985" h="4831080">
                <a:moveTo>
                  <a:pt x="10674604" y="0"/>
                </a:moveTo>
                <a:lnTo>
                  <a:pt x="0" y="0"/>
                </a:lnTo>
                <a:lnTo>
                  <a:pt x="0" y="119380"/>
                </a:lnTo>
                <a:lnTo>
                  <a:pt x="0" y="4710430"/>
                </a:lnTo>
                <a:lnTo>
                  <a:pt x="0" y="4831080"/>
                </a:lnTo>
                <a:lnTo>
                  <a:pt x="10674604" y="4831080"/>
                </a:lnTo>
                <a:lnTo>
                  <a:pt x="10674604" y="4710836"/>
                </a:lnTo>
                <a:lnTo>
                  <a:pt x="10674604" y="4710430"/>
                </a:lnTo>
                <a:lnTo>
                  <a:pt x="10674604" y="119951"/>
                </a:lnTo>
                <a:lnTo>
                  <a:pt x="10554335" y="119951"/>
                </a:lnTo>
                <a:lnTo>
                  <a:pt x="10554335" y="4710430"/>
                </a:lnTo>
                <a:lnTo>
                  <a:pt x="120256" y="4710430"/>
                </a:lnTo>
                <a:lnTo>
                  <a:pt x="120256" y="119380"/>
                </a:lnTo>
                <a:lnTo>
                  <a:pt x="10674604" y="119380"/>
                </a:lnTo>
                <a:lnTo>
                  <a:pt x="106746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787253" y="700875"/>
            <a:ext cx="1313892" cy="25031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56897" y="5537120"/>
            <a:ext cx="2247445" cy="54318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91513" y="876580"/>
            <a:ext cx="7760972" cy="373000"/>
          </a:xfrm>
        </p:spPr>
        <p:txBody>
          <a:bodyPr lIns="0" tIns="0" rIns="0" bIns="0"/>
          <a:lstStyle>
            <a:lvl1pPr>
              <a:defRPr sz="269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248963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248963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E59E4-FBE7-4908-BDCA-8724CE22772B}" type="datetime1">
              <a:rPr lang="en-US" altLang="ko-KR" smtClean="0"/>
              <a:t>12/15/2024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908551" y="5860954"/>
            <a:ext cx="2208803" cy="124333"/>
          </a:xfrm>
        </p:spPr>
        <p:txBody>
          <a:bodyPr lIns="0" tIns="0" rIns="0" bIns="0"/>
          <a:lstStyle>
            <a:lvl1pPr>
              <a:defRPr sz="899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R="30987" algn="r">
              <a:spcBef>
                <a:spcPts val="21"/>
              </a:spcBef>
            </a:pPr>
            <a:r>
              <a:rPr lang="en-US" b="1" spc="-188">
                <a:latin typeface="Times New Roman"/>
                <a:cs typeface="Times New Roman"/>
              </a:rPr>
              <a:t>		</a:t>
            </a: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0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44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  <p:timing/>
</p:sldLayout>
</file>

<file path=ppt/slideLayouts/slideLayout3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6" name="bg object 16"/>
          <p:cNvSpPr/>
          <p:nvPr/>
        </p:nvSpPr>
        <p:spPr>
          <a:xfrm>
            <a:off x="1487069" y="700875"/>
            <a:ext cx="171246" cy="5456432"/>
          </a:xfrm>
          <a:custGeom>
            <a:rect l="l" t="t" r="r" b="b"/>
            <a:pathLst>
              <a:path w="200025" h="6012180">
                <a:moveTo>
                  <a:pt x="199428" y="0"/>
                </a:moveTo>
                <a:lnTo>
                  <a:pt x="0" y="0"/>
                </a:lnTo>
                <a:lnTo>
                  <a:pt x="0" y="6011989"/>
                </a:lnTo>
                <a:lnTo>
                  <a:pt x="199428" y="6011989"/>
                </a:lnTo>
                <a:lnTo>
                  <a:pt x="199428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657804" y="5859924"/>
            <a:ext cx="1313892" cy="249145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657804" y="5839189"/>
            <a:ext cx="7422841" cy="0"/>
          </a:xfrm>
          <a:custGeom>
            <a:rect l="l" t="t" r="r" b="b"/>
            <a:pathLst>
              <a:path w="8670290">
                <a:moveTo>
                  <a:pt x="0" y="0"/>
                </a:moveTo>
                <a:lnTo>
                  <a:pt x="8669693" y="0"/>
                </a:lnTo>
              </a:path>
            </a:pathLst>
          </a:custGeom>
          <a:ln w="6083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262611" y="3264104"/>
            <a:ext cx="1109719" cy="36236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91980" y="3203622"/>
            <a:ext cx="58168" cy="45314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248963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248963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D812C-3117-42D1-B3C0-B574FEC645D3}" type="datetime1">
              <a:rPr lang="en-US" altLang="ko-KR" smtClean="0"/>
              <a:t>12/15/2024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908551" y="5860955"/>
            <a:ext cx="2208803" cy="248667"/>
          </a:xfrm>
        </p:spPr>
        <p:txBody>
          <a:bodyPr lIns="0" tIns="0" rIns="0" bIns="0"/>
          <a:lstStyle>
            <a:lvl1pPr>
              <a:defRPr sz="899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0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44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  <p:timing/>
</p:sldLayout>
</file>

<file path=ppt/slideLayouts/slideLayout3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435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3388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248963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248963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8BAB7-1643-44B0-937E-08447C6684A5}" type="datetime1">
              <a:rPr lang="en-US" altLang="ko-KR" smtClean="0"/>
              <a:t>12/15/2024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908551" y="5860954"/>
            <a:ext cx="2208803" cy="224984"/>
          </a:xfrm>
        </p:spPr>
        <p:txBody>
          <a:bodyPr lIns="0" tIns="0" rIns="0" bIns="0"/>
          <a:lstStyle>
            <a:lvl1pPr>
              <a:defRPr sz="771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R="30987" algn="r">
              <a:spcBef>
                <a:spcPts val="21"/>
              </a:spcBef>
            </a:pPr>
            <a:endParaRPr lang="en-US" sz="728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sz="899" i="0" spc="-47">
                <a:solidFill>
                  <a:prstClr val="black"/>
                </a:solidFill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sz="899" i="0" spc="-4" smtClean="0">
                <a:solidFill>
                  <a:prstClr val="black"/>
                </a:solidFill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0</a:t>
            </a:fld>
            <a:r>
              <a:rPr lang="en-US" altLang="ko-KR" sz="899" i="0" spc="-98">
                <a:solidFill>
                  <a:prstClr val="black"/>
                </a:solidFill>
                <a:latin typeface="Trebuchet MS"/>
                <a:cs typeface="Trebuchet MS"/>
              </a:rPr>
              <a:t>/</a:t>
            </a:r>
            <a:r>
              <a:rPr lang="en-US" altLang="ko-KR" sz="899" i="0" spc="-4">
                <a:solidFill>
                  <a:prstClr val="black"/>
                </a:solidFill>
                <a:latin typeface="Trebuchet MS"/>
                <a:cs typeface="Trebuchet MS"/>
              </a:rPr>
              <a:t>20</a:t>
            </a:r>
            <a:r>
              <a:rPr lang="en-US" altLang="ko-KR" sz="899" i="0" spc="-43">
                <a:solidFill>
                  <a:prstClr val="black"/>
                </a:solidFill>
                <a:latin typeface="Trebuchet MS"/>
                <a:cs typeface="Trebuchet MS"/>
              </a:rPr>
              <a:t>)</a:t>
            </a:r>
            <a:endParaRPr lang="en-US" altLang="ko-KR" sz="899" i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  <p:timing/>
</p:sldLayout>
</file>

<file path=ppt/slideLayouts/slideLayout3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91513" y="876580"/>
            <a:ext cx="7760972" cy="373000"/>
          </a:xfrm>
        </p:spPr>
        <p:txBody>
          <a:bodyPr lIns="0" tIns="0" rIns="0" bIns="0"/>
          <a:lstStyle>
            <a:lvl1pPr>
              <a:defRPr sz="269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64202" y="1542062"/>
            <a:ext cx="8615593" cy="290111"/>
          </a:xfrm>
        </p:spPr>
        <p:txBody>
          <a:bodyPr lIns="0" tIns="0" rIns="0" bIns="0"/>
          <a:lstStyle>
            <a:lvl1pPr>
              <a:defRPr sz="2098" b="0" i="0" u="heavy">
                <a:solidFill>
                  <a:srgbClr val="0462C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248963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248963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92E65-6FDB-4890-BEC7-D98C4A597AAD}" type="datetime1">
              <a:rPr lang="en-US" altLang="ko-KR" smtClean="0"/>
              <a:t>12/15/2024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908551" y="5860955"/>
            <a:ext cx="2208803" cy="248667"/>
          </a:xfrm>
        </p:spPr>
        <p:txBody>
          <a:bodyPr lIns="0" tIns="0" rIns="0" bIns="0"/>
          <a:lstStyle>
            <a:lvl1pPr>
              <a:defRPr sz="899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0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20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  <p:timing/>
</p:sldLayout>
</file>

<file path=ppt/slideLayouts/slideLayout3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91513" y="876580"/>
            <a:ext cx="7760972" cy="373000"/>
          </a:xfrm>
        </p:spPr>
        <p:txBody>
          <a:bodyPr lIns="0" tIns="0" rIns="0" bIns="0"/>
          <a:lstStyle>
            <a:lvl1pPr>
              <a:defRPr sz="269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3388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3388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248963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248963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27D8F-1F1D-4DA7-9648-D928A541C358}" type="datetime1">
              <a:rPr lang="en-US" altLang="ko-KR" smtClean="0"/>
              <a:t>12/15/2024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908551" y="5860955"/>
            <a:ext cx="2208803" cy="248667"/>
          </a:xfrm>
        </p:spPr>
        <p:txBody>
          <a:bodyPr lIns="0" tIns="0" rIns="0" bIns="0"/>
          <a:lstStyle>
            <a:lvl1pPr>
              <a:defRPr sz="899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0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20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  <p:timing/>
</p:sldLayout>
</file>

<file path=ppt/slideLayouts/slideLayout3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6" name="bg object 16"/>
          <p:cNvSpPr/>
          <p:nvPr/>
        </p:nvSpPr>
        <p:spPr>
          <a:xfrm>
            <a:off x="174638" y="1241379"/>
            <a:ext cx="8797322" cy="4021346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914" y="1059243"/>
            <a:ext cx="9139107" cy="4384510"/>
          </a:xfrm>
          <a:custGeom>
            <a:rect l="l" t="t" r="r" b="b"/>
            <a:pathLst>
              <a:path w="10674985" h="4831080">
                <a:moveTo>
                  <a:pt x="10514762" y="4631690"/>
                </a:moveTo>
                <a:lnTo>
                  <a:pt x="199415" y="4631690"/>
                </a:lnTo>
                <a:lnTo>
                  <a:pt x="199415" y="200672"/>
                </a:lnTo>
                <a:lnTo>
                  <a:pt x="159842" y="200672"/>
                </a:lnTo>
                <a:lnTo>
                  <a:pt x="159842" y="4631690"/>
                </a:lnTo>
                <a:lnTo>
                  <a:pt x="159842" y="4671060"/>
                </a:lnTo>
                <a:lnTo>
                  <a:pt x="10514762" y="4671060"/>
                </a:lnTo>
                <a:lnTo>
                  <a:pt x="10514762" y="4631690"/>
                </a:lnTo>
                <a:close/>
              </a:path>
              <a:path w="10674985" h="4831080">
                <a:moveTo>
                  <a:pt x="10514762" y="200685"/>
                </a:moveTo>
                <a:lnTo>
                  <a:pt x="10475176" y="200685"/>
                </a:lnTo>
                <a:lnTo>
                  <a:pt x="10475176" y="4631614"/>
                </a:lnTo>
                <a:lnTo>
                  <a:pt x="10514762" y="4631614"/>
                </a:lnTo>
                <a:lnTo>
                  <a:pt x="10514762" y="200685"/>
                </a:lnTo>
                <a:close/>
              </a:path>
              <a:path w="10674985" h="4831080">
                <a:moveTo>
                  <a:pt x="10514762" y="161290"/>
                </a:moveTo>
                <a:lnTo>
                  <a:pt x="159842" y="161290"/>
                </a:lnTo>
                <a:lnTo>
                  <a:pt x="159842" y="200660"/>
                </a:lnTo>
                <a:lnTo>
                  <a:pt x="10514762" y="200660"/>
                </a:lnTo>
                <a:lnTo>
                  <a:pt x="10514762" y="161290"/>
                </a:lnTo>
                <a:close/>
              </a:path>
              <a:path w="10674985" h="4831080">
                <a:moveTo>
                  <a:pt x="10674604" y="0"/>
                </a:moveTo>
                <a:lnTo>
                  <a:pt x="0" y="0"/>
                </a:lnTo>
                <a:lnTo>
                  <a:pt x="0" y="119380"/>
                </a:lnTo>
                <a:lnTo>
                  <a:pt x="0" y="4710430"/>
                </a:lnTo>
                <a:lnTo>
                  <a:pt x="0" y="4831080"/>
                </a:lnTo>
                <a:lnTo>
                  <a:pt x="10674604" y="4831080"/>
                </a:lnTo>
                <a:lnTo>
                  <a:pt x="10674604" y="4710836"/>
                </a:lnTo>
                <a:lnTo>
                  <a:pt x="10674604" y="4710430"/>
                </a:lnTo>
                <a:lnTo>
                  <a:pt x="10674604" y="119951"/>
                </a:lnTo>
                <a:lnTo>
                  <a:pt x="10554335" y="119951"/>
                </a:lnTo>
                <a:lnTo>
                  <a:pt x="10554335" y="4710430"/>
                </a:lnTo>
                <a:lnTo>
                  <a:pt x="120256" y="4710430"/>
                </a:lnTo>
                <a:lnTo>
                  <a:pt x="120256" y="119380"/>
                </a:lnTo>
                <a:lnTo>
                  <a:pt x="10674604" y="119380"/>
                </a:lnTo>
                <a:lnTo>
                  <a:pt x="106746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787253" y="700875"/>
            <a:ext cx="1313892" cy="25031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56897" y="5537120"/>
            <a:ext cx="2247445" cy="54318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91513" y="876580"/>
            <a:ext cx="7760972" cy="373000"/>
          </a:xfrm>
        </p:spPr>
        <p:txBody>
          <a:bodyPr lIns="0" tIns="0" rIns="0" bIns="0"/>
          <a:lstStyle>
            <a:lvl1pPr>
              <a:defRPr sz="269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248963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248963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728EE-A166-4AF6-9141-9B0F94D75420}" type="datetime1">
              <a:rPr lang="en-US" altLang="ko-KR" smtClean="0"/>
              <a:t>12/15/2024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908551" y="5860954"/>
            <a:ext cx="2208803" cy="124333"/>
          </a:xfrm>
        </p:spPr>
        <p:txBody>
          <a:bodyPr lIns="0" tIns="0" rIns="0" bIns="0"/>
          <a:lstStyle>
            <a:lvl1pPr>
              <a:defRPr sz="899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R="30987" algn="r">
              <a:spcBef>
                <a:spcPts val="21"/>
              </a:spcBef>
            </a:pPr>
            <a:r>
              <a:rPr lang="en-US" b="1" spc="-188">
                <a:latin typeface="Times New Roman"/>
                <a:cs typeface="Times New Roman"/>
              </a:rPr>
              <a:t>		</a:t>
            </a: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0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20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  <p:timing/>
</p:sldLayout>
</file>

<file path=ppt/slideLayouts/slideLayout3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6" name="bg object 16"/>
          <p:cNvSpPr/>
          <p:nvPr/>
        </p:nvSpPr>
        <p:spPr>
          <a:xfrm>
            <a:off x="1487069" y="700875"/>
            <a:ext cx="171246" cy="5456432"/>
          </a:xfrm>
          <a:custGeom>
            <a:rect l="l" t="t" r="r" b="b"/>
            <a:pathLst>
              <a:path w="200025" h="6012180">
                <a:moveTo>
                  <a:pt x="199428" y="0"/>
                </a:moveTo>
                <a:lnTo>
                  <a:pt x="0" y="0"/>
                </a:lnTo>
                <a:lnTo>
                  <a:pt x="0" y="6011989"/>
                </a:lnTo>
                <a:lnTo>
                  <a:pt x="199428" y="6011989"/>
                </a:lnTo>
                <a:lnTo>
                  <a:pt x="199428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657804" y="5859924"/>
            <a:ext cx="1313892" cy="249145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657804" y="5839189"/>
            <a:ext cx="7422841" cy="0"/>
          </a:xfrm>
          <a:custGeom>
            <a:rect l="l" t="t" r="r" b="b"/>
            <a:pathLst>
              <a:path w="8670290">
                <a:moveTo>
                  <a:pt x="0" y="0"/>
                </a:moveTo>
                <a:lnTo>
                  <a:pt x="8669693" y="0"/>
                </a:lnTo>
              </a:path>
            </a:pathLst>
          </a:custGeom>
          <a:ln w="6083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262611" y="3264104"/>
            <a:ext cx="1109719" cy="36236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91980" y="3203622"/>
            <a:ext cx="58168" cy="45314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248963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248963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338FBC-E46A-4C77-8988-6AC11FB5E23F}" type="datetime1">
              <a:rPr lang="en-US" altLang="ko-KR" smtClean="0"/>
              <a:t>12/15/2024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908551" y="5860955"/>
            <a:ext cx="2208803" cy="248667"/>
          </a:xfrm>
        </p:spPr>
        <p:txBody>
          <a:bodyPr lIns="0" tIns="0" rIns="0" bIns="0"/>
          <a:lstStyle>
            <a:lvl1pPr>
              <a:defRPr sz="899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0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20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226BB727-CB39-41E3-A48E-6C9F760ADFA2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 title="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 title="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 title="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1D402C75-2883-4216-83E8-081DBF8D0AE9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8" name="Footer Placeholder 7" title="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 title="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 title="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F84F6762-8450-4EE9-B66B-2CD84FB0AD74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4" name="Footer Placeholder 3" title="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 title="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 title="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27CC979E-37E5-4F43-B3D7-FFF81334BDFB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3" name="Footer Placeholder 2" title="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 title="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3C95DDF5-A287-4460-991E-F166935CEAE2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title="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8525EF89-27BE-46CA-9FBB-348C4DDB2E26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_rels/slideMaster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10" Type="http://schemas.openxmlformats.org/officeDocument/2006/relationships/image" Target="../media/image9.png" /><Relationship Id="rId11" Type="http://schemas.openxmlformats.org/officeDocument/2006/relationships/image" Target="../media/image10.png" /><Relationship Id="rId12" Type="http://schemas.openxmlformats.org/officeDocument/2006/relationships/image" Target="../media/image11.png" /><Relationship Id="rId13" Type="http://schemas.openxmlformats.org/officeDocument/2006/relationships/image" Target="../media/image12.png" /><Relationship Id="rId14" Type="http://schemas.openxmlformats.org/officeDocument/2006/relationships/image" Target="../media/image13.png" /><Relationship Id="rId15" Type="http://schemas.openxmlformats.org/officeDocument/2006/relationships/image" Target="../media/image14.png" /><Relationship Id="rId16" Type="http://schemas.openxmlformats.org/officeDocument/2006/relationships/image" Target="../media/image15.png" /><Relationship Id="rId17" Type="http://schemas.openxmlformats.org/officeDocument/2006/relationships/image" Target="../media/image16.png" /><Relationship Id="rId18" Type="http://schemas.openxmlformats.org/officeDocument/2006/relationships/image" Target="../media/image17.png" /><Relationship Id="rId19" Type="http://schemas.openxmlformats.org/officeDocument/2006/relationships/image" Target="../media/image18.png" /><Relationship Id="rId2" Type="http://schemas.openxmlformats.org/officeDocument/2006/relationships/slideLayout" Target="../slideLayouts/slideLayout13.xml" /><Relationship Id="rId20" Type="http://schemas.openxmlformats.org/officeDocument/2006/relationships/image" Target="../media/image19.png" /><Relationship Id="rId21" Type="http://schemas.openxmlformats.org/officeDocument/2006/relationships/image" Target="../media/image20.png" /><Relationship Id="rId22" Type="http://schemas.openxmlformats.org/officeDocument/2006/relationships/image" Target="../media/image21.png" /><Relationship Id="rId23" Type="http://schemas.openxmlformats.org/officeDocument/2006/relationships/image" Target="../media/image22.png" /><Relationship Id="rId24" Type="http://schemas.openxmlformats.org/officeDocument/2006/relationships/image" Target="../media/image23.png" /><Relationship Id="rId25" Type="http://schemas.openxmlformats.org/officeDocument/2006/relationships/image" Target="../media/image24.png" /><Relationship Id="rId26" Type="http://schemas.openxmlformats.org/officeDocument/2006/relationships/image" Target="../media/image25.png" /><Relationship Id="rId27" Type="http://schemas.openxmlformats.org/officeDocument/2006/relationships/image" Target="../media/image26.png" /><Relationship Id="rId28" Type="http://schemas.openxmlformats.org/officeDocument/2006/relationships/image" Target="../media/image27.png" /><Relationship Id="rId29" Type="http://schemas.openxmlformats.org/officeDocument/2006/relationships/theme" Target="../theme/theme2.xml" /><Relationship Id="rId3" Type="http://schemas.openxmlformats.org/officeDocument/2006/relationships/slideLayout" Target="../slideLayouts/slideLayout14.xml" /><Relationship Id="rId4" Type="http://schemas.openxmlformats.org/officeDocument/2006/relationships/slideLayout" Target="../slideLayouts/slideLayout15.xml" /><Relationship Id="rId5" Type="http://schemas.openxmlformats.org/officeDocument/2006/relationships/slideLayout" Target="../slideLayouts/slideLayout16.xml" /><Relationship Id="rId6" Type="http://schemas.openxmlformats.org/officeDocument/2006/relationships/image" Target="../media/image2.jpeg" /><Relationship Id="rId7" Type="http://schemas.openxmlformats.org/officeDocument/2006/relationships/image" Target="../media/image6.png" /><Relationship Id="rId8" Type="http://schemas.openxmlformats.org/officeDocument/2006/relationships/image" Target="../media/image7.png" /><Relationship Id="rId9" Type="http://schemas.openxmlformats.org/officeDocument/2006/relationships/image" Target="../media/image8.png" /></Relationships>
</file>

<file path=ppt/slideMasters/_rels/slideMaster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10" Type="http://schemas.openxmlformats.org/officeDocument/2006/relationships/image" Target="../media/image9.png" /><Relationship Id="rId11" Type="http://schemas.openxmlformats.org/officeDocument/2006/relationships/image" Target="../media/image10.png" /><Relationship Id="rId12" Type="http://schemas.openxmlformats.org/officeDocument/2006/relationships/image" Target="../media/image11.png" /><Relationship Id="rId13" Type="http://schemas.openxmlformats.org/officeDocument/2006/relationships/image" Target="../media/image12.png" /><Relationship Id="rId14" Type="http://schemas.openxmlformats.org/officeDocument/2006/relationships/image" Target="../media/image13.png" /><Relationship Id="rId15" Type="http://schemas.openxmlformats.org/officeDocument/2006/relationships/image" Target="../media/image14.png" /><Relationship Id="rId16" Type="http://schemas.openxmlformats.org/officeDocument/2006/relationships/image" Target="../media/image15.png" /><Relationship Id="rId17" Type="http://schemas.openxmlformats.org/officeDocument/2006/relationships/image" Target="../media/image16.png" /><Relationship Id="rId18" Type="http://schemas.openxmlformats.org/officeDocument/2006/relationships/image" Target="../media/image17.png" /><Relationship Id="rId19" Type="http://schemas.openxmlformats.org/officeDocument/2006/relationships/image" Target="../media/image18.png" /><Relationship Id="rId2" Type="http://schemas.openxmlformats.org/officeDocument/2006/relationships/slideLayout" Target="../slideLayouts/slideLayout18.xml" /><Relationship Id="rId20" Type="http://schemas.openxmlformats.org/officeDocument/2006/relationships/image" Target="../media/image19.png" /><Relationship Id="rId21" Type="http://schemas.openxmlformats.org/officeDocument/2006/relationships/image" Target="../media/image20.png" /><Relationship Id="rId22" Type="http://schemas.openxmlformats.org/officeDocument/2006/relationships/image" Target="../media/image21.png" /><Relationship Id="rId23" Type="http://schemas.openxmlformats.org/officeDocument/2006/relationships/image" Target="../media/image22.png" /><Relationship Id="rId24" Type="http://schemas.openxmlformats.org/officeDocument/2006/relationships/image" Target="../media/image23.png" /><Relationship Id="rId25" Type="http://schemas.openxmlformats.org/officeDocument/2006/relationships/image" Target="../media/image24.png" /><Relationship Id="rId26" Type="http://schemas.openxmlformats.org/officeDocument/2006/relationships/image" Target="../media/image25.png" /><Relationship Id="rId27" Type="http://schemas.openxmlformats.org/officeDocument/2006/relationships/image" Target="../media/image26.png" /><Relationship Id="rId28" Type="http://schemas.openxmlformats.org/officeDocument/2006/relationships/image" Target="../media/image27.png" /><Relationship Id="rId29" Type="http://schemas.openxmlformats.org/officeDocument/2006/relationships/theme" Target="../theme/theme3.xml" /><Relationship Id="rId3" Type="http://schemas.openxmlformats.org/officeDocument/2006/relationships/slideLayout" Target="../slideLayouts/slideLayout19.xml" /><Relationship Id="rId4" Type="http://schemas.openxmlformats.org/officeDocument/2006/relationships/slideLayout" Target="../slideLayouts/slideLayout20.xml" /><Relationship Id="rId5" Type="http://schemas.openxmlformats.org/officeDocument/2006/relationships/slideLayout" Target="../slideLayouts/slideLayout21.xml" /><Relationship Id="rId6" Type="http://schemas.openxmlformats.org/officeDocument/2006/relationships/image" Target="../media/image2.jpeg" /><Relationship Id="rId7" Type="http://schemas.openxmlformats.org/officeDocument/2006/relationships/image" Target="../media/image6.png" /><Relationship Id="rId8" Type="http://schemas.openxmlformats.org/officeDocument/2006/relationships/image" Target="../media/image7.png" /><Relationship Id="rId9" Type="http://schemas.openxmlformats.org/officeDocument/2006/relationships/image" Target="../media/image8.png" /></Relationships>
</file>

<file path=ppt/slideMasters/_rels/slideMaster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 /><Relationship Id="rId10" Type="http://schemas.openxmlformats.org/officeDocument/2006/relationships/image" Target="../media/image9.png" /><Relationship Id="rId11" Type="http://schemas.openxmlformats.org/officeDocument/2006/relationships/image" Target="../media/image10.png" /><Relationship Id="rId12" Type="http://schemas.openxmlformats.org/officeDocument/2006/relationships/image" Target="../media/image11.png" /><Relationship Id="rId13" Type="http://schemas.openxmlformats.org/officeDocument/2006/relationships/image" Target="../media/image12.png" /><Relationship Id="rId14" Type="http://schemas.openxmlformats.org/officeDocument/2006/relationships/image" Target="../media/image13.png" /><Relationship Id="rId15" Type="http://schemas.openxmlformats.org/officeDocument/2006/relationships/image" Target="../media/image14.png" /><Relationship Id="rId16" Type="http://schemas.openxmlformats.org/officeDocument/2006/relationships/image" Target="../media/image15.png" /><Relationship Id="rId17" Type="http://schemas.openxmlformats.org/officeDocument/2006/relationships/image" Target="../media/image16.png" /><Relationship Id="rId18" Type="http://schemas.openxmlformats.org/officeDocument/2006/relationships/image" Target="../media/image17.png" /><Relationship Id="rId19" Type="http://schemas.openxmlformats.org/officeDocument/2006/relationships/image" Target="../media/image18.png" /><Relationship Id="rId2" Type="http://schemas.openxmlformats.org/officeDocument/2006/relationships/slideLayout" Target="../slideLayouts/slideLayout23.xml" /><Relationship Id="rId20" Type="http://schemas.openxmlformats.org/officeDocument/2006/relationships/image" Target="../media/image19.png" /><Relationship Id="rId21" Type="http://schemas.openxmlformats.org/officeDocument/2006/relationships/image" Target="../media/image20.png" /><Relationship Id="rId22" Type="http://schemas.openxmlformats.org/officeDocument/2006/relationships/image" Target="../media/image21.png" /><Relationship Id="rId23" Type="http://schemas.openxmlformats.org/officeDocument/2006/relationships/image" Target="../media/image22.png" /><Relationship Id="rId24" Type="http://schemas.openxmlformats.org/officeDocument/2006/relationships/image" Target="../media/image23.png" /><Relationship Id="rId25" Type="http://schemas.openxmlformats.org/officeDocument/2006/relationships/image" Target="../media/image24.png" /><Relationship Id="rId26" Type="http://schemas.openxmlformats.org/officeDocument/2006/relationships/image" Target="../media/image25.png" /><Relationship Id="rId27" Type="http://schemas.openxmlformats.org/officeDocument/2006/relationships/image" Target="../media/image26.png" /><Relationship Id="rId28" Type="http://schemas.openxmlformats.org/officeDocument/2006/relationships/image" Target="../media/image27.png" /><Relationship Id="rId29" Type="http://schemas.openxmlformats.org/officeDocument/2006/relationships/theme" Target="../theme/theme4.xml" /><Relationship Id="rId3" Type="http://schemas.openxmlformats.org/officeDocument/2006/relationships/slideLayout" Target="../slideLayouts/slideLayout24.xml" /><Relationship Id="rId4" Type="http://schemas.openxmlformats.org/officeDocument/2006/relationships/slideLayout" Target="../slideLayouts/slideLayout25.xml" /><Relationship Id="rId5" Type="http://schemas.openxmlformats.org/officeDocument/2006/relationships/slideLayout" Target="../slideLayouts/slideLayout26.xml" /><Relationship Id="rId6" Type="http://schemas.openxmlformats.org/officeDocument/2006/relationships/image" Target="../media/image2.jpeg" /><Relationship Id="rId7" Type="http://schemas.openxmlformats.org/officeDocument/2006/relationships/image" Target="../media/image6.png" /><Relationship Id="rId8" Type="http://schemas.openxmlformats.org/officeDocument/2006/relationships/image" Target="../media/image7.png" /><Relationship Id="rId9" Type="http://schemas.openxmlformats.org/officeDocument/2006/relationships/image" Target="../media/image8.png" /></Relationships>
</file>

<file path=ppt/slideMasters/_rels/slideMaster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7.xml" /><Relationship Id="rId10" Type="http://schemas.openxmlformats.org/officeDocument/2006/relationships/image" Target="../media/image9.png" /><Relationship Id="rId11" Type="http://schemas.openxmlformats.org/officeDocument/2006/relationships/image" Target="../media/image10.png" /><Relationship Id="rId12" Type="http://schemas.openxmlformats.org/officeDocument/2006/relationships/image" Target="../media/image11.png" /><Relationship Id="rId13" Type="http://schemas.openxmlformats.org/officeDocument/2006/relationships/image" Target="../media/image12.png" /><Relationship Id="rId14" Type="http://schemas.openxmlformats.org/officeDocument/2006/relationships/image" Target="../media/image13.png" /><Relationship Id="rId15" Type="http://schemas.openxmlformats.org/officeDocument/2006/relationships/image" Target="../media/image14.png" /><Relationship Id="rId16" Type="http://schemas.openxmlformats.org/officeDocument/2006/relationships/image" Target="../media/image15.png" /><Relationship Id="rId17" Type="http://schemas.openxmlformats.org/officeDocument/2006/relationships/image" Target="../media/image16.png" /><Relationship Id="rId18" Type="http://schemas.openxmlformats.org/officeDocument/2006/relationships/image" Target="../media/image17.png" /><Relationship Id="rId19" Type="http://schemas.openxmlformats.org/officeDocument/2006/relationships/image" Target="../media/image18.png" /><Relationship Id="rId2" Type="http://schemas.openxmlformats.org/officeDocument/2006/relationships/slideLayout" Target="../slideLayouts/slideLayout28.xml" /><Relationship Id="rId20" Type="http://schemas.openxmlformats.org/officeDocument/2006/relationships/image" Target="../media/image19.png" /><Relationship Id="rId21" Type="http://schemas.openxmlformats.org/officeDocument/2006/relationships/image" Target="../media/image20.png" /><Relationship Id="rId22" Type="http://schemas.openxmlformats.org/officeDocument/2006/relationships/image" Target="../media/image21.png" /><Relationship Id="rId23" Type="http://schemas.openxmlformats.org/officeDocument/2006/relationships/image" Target="../media/image22.png" /><Relationship Id="rId24" Type="http://schemas.openxmlformats.org/officeDocument/2006/relationships/image" Target="../media/image23.png" /><Relationship Id="rId25" Type="http://schemas.openxmlformats.org/officeDocument/2006/relationships/image" Target="../media/image24.png" /><Relationship Id="rId26" Type="http://schemas.openxmlformats.org/officeDocument/2006/relationships/image" Target="../media/image25.png" /><Relationship Id="rId27" Type="http://schemas.openxmlformats.org/officeDocument/2006/relationships/image" Target="../media/image26.png" /><Relationship Id="rId28" Type="http://schemas.openxmlformats.org/officeDocument/2006/relationships/image" Target="../media/image27.png" /><Relationship Id="rId29" Type="http://schemas.openxmlformats.org/officeDocument/2006/relationships/theme" Target="../theme/theme5.xml" /><Relationship Id="rId3" Type="http://schemas.openxmlformats.org/officeDocument/2006/relationships/slideLayout" Target="../slideLayouts/slideLayout29.xml" /><Relationship Id="rId4" Type="http://schemas.openxmlformats.org/officeDocument/2006/relationships/slideLayout" Target="../slideLayouts/slideLayout30.xml" /><Relationship Id="rId5" Type="http://schemas.openxmlformats.org/officeDocument/2006/relationships/slideLayout" Target="../slideLayouts/slideLayout31.xml" /><Relationship Id="rId6" Type="http://schemas.openxmlformats.org/officeDocument/2006/relationships/image" Target="../media/image2.jpeg" /><Relationship Id="rId7" Type="http://schemas.openxmlformats.org/officeDocument/2006/relationships/image" Target="../media/image6.png" /><Relationship Id="rId8" Type="http://schemas.openxmlformats.org/officeDocument/2006/relationships/image" Target="../media/image7.png" /><Relationship Id="rId9" Type="http://schemas.openxmlformats.org/officeDocument/2006/relationships/image" Target="../media/image8.png" /></Relationships>
</file>

<file path=ppt/slideMasters/_rels/slideMaster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2.xml" /><Relationship Id="rId10" Type="http://schemas.openxmlformats.org/officeDocument/2006/relationships/image" Target="../media/image9.png" /><Relationship Id="rId11" Type="http://schemas.openxmlformats.org/officeDocument/2006/relationships/image" Target="../media/image10.png" /><Relationship Id="rId12" Type="http://schemas.openxmlformats.org/officeDocument/2006/relationships/image" Target="../media/image11.png" /><Relationship Id="rId13" Type="http://schemas.openxmlformats.org/officeDocument/2006/relationships/image" Target="../media/image12.png" /><Relationship Id="rId14" Type="http://schemas.openxmlformats.org/officeDocument/2006/relationships/image" Target="../media/image13.png" /><Relationship Id="rId15" Type="http://schemas.openxmlformats.org/officeDocument/2006/relationships/image" Target="../media/image14.png" /><Relationship Id="rId16" Type="http://schemas.openxmlformats.org/officeDocument/2006/relationships/image" Target="../media/image15.png" /><Relationship Id="rId17" Type="http://schemas.openxmlformats.org/officeDocument/2006/relationships/image" Target="../media/image16.png" /><Relationship Id="rId18" Type="http://schemas.openxmlformats.org/officeDocument/2006/relationships/image" Target="../media/image17.png" /><Relationship Id="rId19" Type="http://schemas.openxmlformats.org/officeDocument/2006/relationships/image" Target="../media/image18.png" /><Relationship Id="rId2" Type="http://schemas.openxmlformats.org/officeDocument/2006/relationships/slideLayout" Target="../slideLayouts/slideLayout33.xml" /><Relationship Id="rId20" Type="http://schemas.openxmlformats.org/officeDocument/2006/relationships/image" Target="../media/image19.png" /><Relationship Id="rId21" Type="http://schemas.openxmlformats.org/officeDocument/2006/relationships/image" Target="../media/image20.png" /><Relationship Id="rId22" Type="http://schemas.openxmlformats.org/officeDocument/2006/relationships/image" Target="../media/image21.png" /><Relationship Id="rId23" Type="http://schemas.openxmlformats.org/officeDocument/2006/relationships/image" Target="../media/image22.png" /><Relationship Id="rId24" Type="http://schemas.openxmlformats.org/officeDocument/2006/relationships/image" Target="../media/image23.png" /><Relationship Id="rId25" Type="http://schemas.openxmlformats.org/officeDocument/2006/relationships/image" Target="../media/image24.png" /><Relationship Id="rId26" Type="http://schemas.openxmlformats.org/officeDocument/2006/relationships/image" Target="../media/image25.png" /><Relationship Id="rId27" Type="http://schemas.openxmlformats.org/officeDocument/2006/relationships/image" Target="../media/image26.png" /><Relationship Id="rId28" Type="http://schemas.openxmlformats.org/officeDocument/2006/relationships/image" Target="../media/image27.png" /><Relationship Id="rId29" Type="http://schemas.openxmlformats.org/officeDocument/2006/relationships/theme" Target="../theme/theme6.xml" /><Relationship Id="rId3" Type="http://schemas.openxmlformats.org/officeDocument/2006/relationships/slideLayout" Target="../slideLayouts/slideLayout34.xml" /><Relationship Id="rId4" Type="http://schemas.openxmlformats.org/officeDocument/2006/relationships/slideLayout" Target="../slideLayouts/slideLayout35.xml" /><Relationship Id="rId5" Type="http://schemas.openxmlformats.org/officeDocument/2006/relationships/slideLayout" Target="../slideLayouts/slideLayout36.xml" /><Relationship Id="rId6" Type="http://schemas.openxmlformats.org/officeDocument/2006/relationships/image" Target="../media/image2.jpeg" /><Relationship Id="rId7" Type="http://schemas.openxmlformats.org/officeDocument/2006/relationships/image" Target="../media/image6.png" /><Relationship Id="rId8" Type="http://schemas.openxmlformats.org/officeDocument/2006/relationships/image" Target="../media/image7.png" /><Relationship Id="rId9" Type="http://schemas.openxmlformats.org/officeDocument/2006/relationships/image" Target="../media/image8.png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 title="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iming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6" name="bg object 16"/>
          <p:cNvSpPr/>
          <p:nvPr/>
        </p:nvSpPr>
        <p:spPr>
          <a:xfrm>
            <a:off x="359714" y="702259"/>
            <a:ext cx="171246" cy="5455279"/>
          </a:xfrm>
          <a:custGeom>
            <a:rect l="l" t="t" r="r" b="b"/>
            <a:pathLst>
              <a:path w="200025" h="6010909">
                <a:moveTo>
                  <a:pt x="199428" y="0"/>
                </a:moveTo>
                <a:lnTo>
                  <a:pt x="0" y="0"/>
                </a:lnTo>
                <a:lnTo>
                  <a:pt x="0" y="6010465"/>
                </a:lnTo>
                <a:lnTo>
                  <a:pt x="199428" y="6010465"/>
                </a:lnTo>
                <a:lnTo>
                  <a:pt x="199428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530449" y="5839189"/>
            <a:ext cx="8549803" cy="0"/>
          </a:xfrm>
          <a:custGeom>
            <a:rect l="l" t="t" r="r" b="b"/>
            <a:pathLst>
              <a:path w="9986645">
                <a:moveTo>
                  <a:pt x="0" y="0"/>
                </a:moveTo>
                <a:lnTo>
                  <a:pt x="9986505" y="0"/>
                </a:lnTo>
              </a:path>
            </a:pathLst>
          </a:custGeom>
          <a:ln w="6083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530449" y="1524769"/>
            <a:ext cx="8549803" cy="0"/>
          </a:xfrm>
          <a:custGeom>
            <a:rect l="l" t="t" r="r" b="b"/>
            <a:pathLst>
              <a:path w="9986645">
                <a:moveTo>
                  <a:pt x="0" y="0"/>
                </a:moveTo>
                <a:lnTo>
                  <a:pt x="9986505" y="0"/>
                </a:lnTo>
              </a:path>
            </a:pathLst>
          </a:custGeom>
          <a:ln w="10655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530449" y="5865445"/>
            <a:ext cx="1315156" cy="252108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6633836" y="815064"/>
            <a:ext cx="336251" cy="95919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6517834" y="910996"/>
            <a:ext cx="526535" cy="196288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6517834" y="1107296"/>
            <a:ext cx="540877" cy="98144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6586909" y="1205440"/>
            <a:ext cx="483522" cy="98144"/>
          </a:xfrm>
          <a:prstGeom prst="rect">
            <a:avLst/>
          </a:prstGeom>
          <a:blipFill>
            <a:blip r:embed="rId10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6618189" y="1303595"/>
            <a:ext cx="351897" cy="98144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7259422" y="802397"/>
            <a:ext cx="366227" cy="94767"/>
          </a:xfrm>
          <a:prstGeom prst="rect">
            <a:avLst/>
          </a:prstGeom>
          <a:blipFill>
            <a:blip r:embed="rId12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7168190" y="897176"/>
            <a:ext cx="564329" cy="387056"/>
          </a:xfrm>
          <a:prstGeom prst="rect">
            <a:avLst/>
          </a:prstGeom>
          <a:blipFill>
            <a:blip r:embed="rId13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7256814" y="1284243"/>
            <a:ext cx="387081" cy="96761"/>
          </a:xfrm>
          <a:prstGeom prst="rect">
            <a:avLst/>
          </a:prstGeom>
          <a:blipFill>
            <a:blip r:embed="rId14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7904558" y="701602"/>
            <a:ext cx="258054" cy="69767"/>
          </a:xfrm>
          <a:prstGeom prst="rect">
            <a:avLst/>
          </a:prstGeom>
          <a:blipFill>
            <a:blip r:embed="rId15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7681688" y="771369"/>
            <a:ext cx="586488" cy="320712"/>
          </a:xfrm>
          <a:prstGeom prst="rect">
            <a:avLst/>
          </a:prstGeom>
          <a:blipFill>
            <a:blip r:embed="rId16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7681689" y="1092081"/>
            <a:ext cx="612550" cy="80175"/>
          </a:xfrm>
          <a:prstGeom prst="rect">
            <a:avLst/>
          </a:prstGeom>
          <a:blipFill>
            <a:blip r:embed="rId17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7779435" y="1172268"/>
            <a:ext cx="529144" cy="80175"/>
          </a:xfrm>
          <a:prstGeom prst="rect">
            <a:avLst/>
          </a:prstGeom>
          <a:blipFill>
            <a:blip r:embed="rId18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7805507" y="1252443"/>
            <a:ext cx="527829" cy="80175"/>
          </a:xfrm>
          <a:prstGeom prst="rect">
            <a:avLst/>
          </a:prstGeom>
          <a:blipFill>
            <a:blip r:embed="rId19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7822447" y="1332618"/>
            <a:ext cx="510889" cy="80175"/>
          </a:xfrm>
          <a:prstGeom prst="rect">
            <a:avLst/>
          </a:prstGeom>
          <a:blipFill>
            <a:blip r:embed="rId20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7853728" y="1412793"/>
            <a:ext cx="260663" cy="76037"/>
          </a:xfrm>
          <a:prstGeom prst="rect">
            <a:avLst/>
          </a:prstGeom>
          <a:blipFill>
            <a:blip r:embed="rId21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8377654" y="731834"/>
            <a:ext cx="419667" cy="85154"/>
          </a:xfrm>
          <a:prstGeom prst="rect">
            <a:avLst/>
          </a:prstGeom>
          <a:blipFill>
            <a:blip r:embed="rId22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6" name="bg object 36"/>
          <p:cNvSpPr/>
          <p:nvPr/>
        </p:nvSpPr>
        <p:spPr>
          <a:xfrm>
            <a:off x="8354191" y="816989"/>
            <a:ext cx="590402" cy="87091"/>
          </a:xfrm>
          <a:prstGeom prst="rect">
            <a:avLst/>
          </a:prstGeom>
          <a:blipFill>
            <a:blip r:embed="rId23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7" name="bg object 37"/>
          <p:cNvSpPr/>
          <p:nvPr/>
        </p:nvSpPr>
        <p:spPr>
          <a:xfrm>
            <a:off x="8343774" y="904080"/>
            <a:ext cx="600818" cy="87091"/>
          </a:xfrm>
          <a:prstGeom prst="rect">
            <a:avLst/>
          </a:prstGeom>
          <a:blipFill>
            <a:blip r:embed="rId24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8326824" y="991170"/>
            <a:ext cx="600828" cy="87091"/>
          </a:xfrm>
          <a:prstGeom prst="rect">
            <a:avLst/>
          </a:prstGeom>
          <a:blipFill>
            <a:blip r:embed="rId25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8282517" y="1078261"/>
            <a:ext cx="619062" cy="87091"/>
          </a:xfrm>
          <a:prstGeom prst="rect">
            <a:avLst/>
          </a:prstGeom>
          <a:blipFill>
            <a:blip r:embed="rId26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0" name="bg object 40"/>
          <p:cNvSpPr/>
          <p:nvPr/>
        </p:nvSpPr>
        <p:spPr>
          <a:xfrm>
            <a:off x="8282517" y="1165353"/>
            <a:ext cx="606037" cy="174170"/>
          </a:xfrm>
          <a:prstGeom prst="rect">
            <a:avLst/>
          </a:prstGeom>
          <a:blipFill>
            <a:blip r:embed="rId27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1" name="bg object 41"/>
          <p:cNvSpPr/>
          <p:nvPr/>
        </p:nvSpPr>
        <p:spPr>
          <a:xfrm>
            <a:off x="8424570" y="1339522"/>
            <a:ext cx="427484" cy="81569"/>
          </a:xfrm>
          <a:prstGeom prst="rect">
            <a:avLst/>
          </a:prstGeom>
          <a:blipFill>
            <a:blip r:embed="rId28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91513" y="876580"/>
            <a:ext cx="7760972" cy="4399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9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91512" y="1542062"/>
            <a:ext cx="8188283" cy="10591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98" b="0" i="0" u="heavy">
                <a:solidFill>
                  <a:srgbClr val="0462C1"/>
                </a:solidFill>
                <a:latin typeface="Noto Sans CJK JP Regular"/>
                <a:cs typeface="Noto Sans CJK JP Regular"/>
              </a:defRPr>
            </a:lvl1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en-US" altLang="ko-KR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1) </a:t>
            </a:r>
            <a:r>
              <a:rPr lang="ko-KR" altLang="en-US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제목</a:t>
            </a: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내용</a:t>
            </a: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  <a:p>
            <a:pPr marL="927447" lvl="2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en-US" altLang="ko-KR" sz="2055">
                <a:sym typeface="Wingdings" panose="05000000000000000000" pitchFamily="2" charset="2"/>
              </a:rPr>
              <a:t></a:t>
            </a: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39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ctr" defTabSz="782840" rtl="0" eaLnBrk="1" latinLnBrk="1" hangingPunct="1">
              <a:defRPr sz="154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39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D86B6F-10FD-4E61-BE37-D82B6DB2F04B}" type="datetime1">
              <a:rPr lang="en-US" altLang="ko-KR" smtClean="0"/>
              <a:t>7/14/2020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908551" y="5860955"/>
            <a:ext cx="2208803" cy="2932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899" b="0" i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30987">
              <a:spcBef>
                <a:spcPts val="21"/>
              </a:spcBef>
            </a:pPr>
            <a:endParaRPr lang="en-US" i="0">
              <a:latin typeface="MV Boli" pitchFamily="2" charset="0"/>
              <a:cs typeface="MV Boli" pitchFamily="2" charset="0"/>
            </a:endParaRPr>
          </a:p>
          <a:p>
            <a:pPr marR="30987" algn="r">
              <a:spcBef>
                <a:spcPts val="21"/>
              </a:spcBef>
            </a:pPr>
            <a:r>
              <a:rPr lang="en-US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‹#›</a:t>
            </a:fld>
            <a:r>
              <a:rPr lang="en-US" i="0" spc="-98">
                <a:latin typeface="Trebuchet MS"/>
                <a:cs typeface="Trebuchet MS"/>
              </a:rPr>
              <a:t>/</a:t>
            </a:r>
            <a:r>
              <a:rPr lang="en-US" i="0" spc="-4">
                <a:latin typeface="Trebuchet MS"/>
                <a:cs typeface="Trebuchet MS"/>
              </a:rPr>
              <a:t>12</a:t>
            </a:r>
            <a:r>
              <a:rPr lang="en-US" i="0" spc="-43">
                <a:latin typeface="Trebuchet MS"/>
                <a:cs typeface="Trebuchet MS"/>
              </a:rPr>
              <a:t>)</a:t>
            </a:r>
            <a:endParaRPr lang="en-US">
              <a:latin typeface="Trebuchet MS"/>
              <a:cs typeface="Trebuchet M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3" r:id="rId3"/>
    <p:sldLayoutId id="2147483664" r:id="rId4"/>
    <p:sldLayoutId id="2147483665" r:id="rId5"/>
  </p:sldLayoutIdLst>
  <p:transition/>
  <p:timing/>
  <p:hf hdr="0" ftr="0" dt="0"/>
  <p:txStyles>
    <p:titleStyle>
      <a:lvl1pPr>
        <a:defRPr>
          <a:latin typeface="휴먼둥근헤드라인" panose="02030504000101010101" pitchFamily="18" charset="-127"/>
          <a:ea typeface="휴먼둥근헤드라인" panose="02030504000101010101" pitchFamily="18" charset="-127"/>
          <a:cs typeface="+mj-cs"/>
        </a:defRPr>
      </a:lvl1pPr>
    </p:titleStyle>
    <p:bodyStyle>
      <a:lvl1pPr marL="0">
        <a:defRPr u="sng">
          <a:latin typeface="휴먼매직체" pitchFamily="18" charset="-127"/>
          <a:ea typeface="휴먼매직체" pitchFamily="18" charset="-127"/>
          <a:cs typeface="+mn-cs"/>
        </a:defRPr>
      </a:lvl1pPr>
      <a:lvl2pPr marL="391420">
        <a:defRPr>
          <a:latin typeface="+mn-lt"/>
          <a:ea typeface="+mn-ea"/>
          <a:cs typeface="+mn-cs"/>
        </a:defRPr>
      </a:lvl2pPr>
      <a:lvl3pPr marL="782840">
        <a:defRPr sz="2055">
          <a:latin typeface="+mn-lt"/>
          <a:ea typeface="+mn-ea"/>
          <a:cs typeface="+mn-cs"/>
        </a:defRPr>
      </a:lvl3pPr>
      <a:lvl4pPr marL="1174259">
        <a:defRPr>
          <a:latin typeface="+mn-lt"/>
          <a:ea typeface="+mn-ea"/>
          <a:cs typeface="+mn-cs"/>
        </a:defRPr>
      </a:lvl4pPr>
      <a:lvl5pPr marL="1565679">
        <a:defRPr>
          <a:latin typeface="+mn-lt"/>
          <a:ea typeface="+mn-ea"/>
          <a:cs typeface="+mn-cs"/>
        </a:defRPr>
      </a:lvl5pPr>
      <a:lvl6pPr marL="1957099">
        <a:defRPr>
          <a:latin typeface="+mn-lt"/>
          <a:ea typeface="+mn-ea"/>
          <a:cs typeface="+mn-cs"/>
        </a:defRPr>
      </a:lvl6pPr>
      <a:lvl7pPr marL="2348518">
        <a:defRPr>
          <a:latin typeface="+mn-lt"/>
          <a:ea typeface="+mn-ea"/>
          <a:cs typeface="+mn-cs"/>
        </a:defRPr>
      </a:lvl7pPr>
      <a:lvl8pPr marL="2739938">
        <a:defRPr>
          <a:latin typeface="+mn-lt"/>
          <a:ea typeface="+mn-ea"/>
          <a:cs typeface="+mn-cs"/>
        </a:defRPr>
      </a:lvl8pPr>
      <a:lvl9pPr marL="313135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91420">
        <a:defRPr>
          <a:latin typeface="+mn-lt"/>
          <a:ea typeface="+mn-ea"/>
          <a:cs typeface="+mn-cs"/>
        </a:defRPr>
      </a:lvl2pPr>
      <a:lvl3pPr marL="782840">
        <a:defRPr>
          <a:latin typeface="+mn-lt"/>
          <a:ea typeface="+mn-ea"/>
          <a:cs typeface="+mn-cs"/>
        </a:defRPr>
      </a:lvl3pPr>
      <a:lvl4pPr marL="1174259">
        <a:defRPr>
          <a:latin typeface="+mn-lt"/>
          <a:ea typeface="+mn-ea"/>
          <a:cs typeface="+mn-cs"/>
        </a:defRPr>
      </a:lvl4pPr>
      <a:lvl5pPr marL="1565679">
        <a:defRPr>
          <a:latin typeface="+mn-lt"/>
          <a:ea typeface="+mn-ea"/>
          <a:cs typeface="+mn-cs"/>
        </a:defRPr>
      </a:lvl5pPr>
      <a:lvl6pPr marL="1957099">
        <a:defRPr>
          <a:latin typeface="+mn-lt"/>
          <a:ea typeface="+mn-ea"/>
          <a:cs typeface="+mn-cs"/>
        </a:defRPr>
      </a:lvl6pPr>
      <a:lvl7pPr marL="2348518">
        <a:defRPr>
          <a:latin typeface="+mn-lt"/>
          <a:ea typeface="+mn-ea"/>
          <a:cs typeface="+mn-cs"/>
        </a:defRPr>
      </a:lvl7pPr>
      <a:lvl8pPr marL="2739938">
        <a:defRPr>
          <a:latin typeface="+mn-lt"/>
          <a:ea typeface="+mn-ea"/>
          <a:cs typeface="+mn-cs"/>
        </a:defRPr>
      </a:lvl8pPr>
      <a:lvl9pPr marL="3131358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6" name="bg object 16"/>
          <p:cNvSpPr/>
          <p:nvPr/>
        </p:nvSpPr>
        <p:spPr>
          <a:xfrm>
            <a:off x="359714" y="702259"/>
            <a:ext cx="171246" cy="5455279"/>
          </a:xfrm>
          <a:custGeom>
            <a:rect l="l" t="t" r="r" b="b"/>
            <a:pathLst>
              <a:path w="200025" h="6010909">
                <a:moveTo>
                  <a:pt x="199428" y="0"/>
                </a:moveTo>
                <a:lnTo>
                  <a:pt x="0" y="0"/>
                </a:lnTo>
                <a:lnTo>
                  <a:pt x="0" y="6010465"/>
                </a:lnTo>
                <a:lnTo>
                  <a:pt x="199428" y="6010465"/>
                </a:lnTo>
                <a:lnTo>
                  <a:pt x="199428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530449" y="5839189"/>
            <a:ext cx="8549803" cy="0"/>
          </a:xfrm>
          <a:custGeom>
            <a:rect l="l" t="t" r="r" b="b"/>
            <a:pathLst>
              <a:path w="9986645">
                <a:moveTo>
                  <a:pt x="0" y="0"/>
                </a:moveTo>
                <a:lnTo>
                  <a:pt x="9986505" y="0"/>
                </a:lnTo>
              </a:path>
            </a:pathLst>
          </a:custGeom>
          <a:ln w="6083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530449" y="1524769"/>
            <a:ext cx="8549803" cy="0"/>
          </a:xfrm>
          <a:custGeom>
            <a:rect l="l" t="t" r="r" b="b"/>
            <a:pathLst>
              <a:path w="9986645">
                <a:moveTo>
                  <a:pt x="0" y="0"/>
                </a:moveTo>
                <a:lnTo>
                  <a:pt x="9986505" y="0"/>
                </a:lnTo>
              </a:path>
            </a:pathLst>
          </a:custGeom>
          <a:ln w="10655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530449" y="5865445"/>
            <a:ext cx="1315156" cy="252108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6633836" y="815064"/>
            <a:ext cx="336251" cy="95919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6517834" y="910996"/>
            <a:ext cx="526535" cy="196288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6517834" y="1107296"/>
            <a:ext cx="540877" cy="98144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6586909" y="1205440"/>
            <a:ext cx="483522" cy="98144"/>
          </a:xfrm>
          <a:prstGeom prst="rect">
            <a:avLst/>
          </a:prstGeom>
          <a:blipFill>
            <a:blip r:embed="rId10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6618189" y="1303595"/>
            <a:ext cx="351897" cy="98144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7259422" y="802397"/>
            <a:ext cx="366227" cy="94767"/>
          </a:xfrm>
          <a:prstGeom prst="rect">
            <a:avLst/>
          </a:prstGeom>
          <a:blipFill>
            <a:blip r:embed="rId12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7168190" y="897176"/>
            <a:ext cx="564329" cy="387056"/>
          </a:xfrm>
          <a:prstGeom prst="rect">
            <a:avLst/>
          </a:prstGeom>
          <a:blipFill>
            <a:blip r:embed="rId13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7256814" y="1284243"/>
            <a:ext cx="387081" cy="96761"/>
          </a:xfrm>
          <a:prstGeom prst="rect">
            <a:avLst/>
          </a:prstGeom>
          <a:blipFill>
            <a:blip r:embed="rId14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7904558" y="701602"/>
            <a:ext cx="258054" cy="69767"/>
          </a:xfrm>
          <a:prstGeom prst="rect">
            <a:avLst/>
          </a:prstGeom>
          <a:blipFill>
            <a:blip r:embed="rId15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7681688" y="771369"/>
            <a:ext cx="586488" cy="320712"/>
          </a:xfrm>
          <a:prstGeom prst="rect">
            <a:avLst/>
          </a:prstGeom>
          <a:blipFill>
            <a:blip r:embed="rId16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7681689" y="1092081"/>
            <a:ext cx="612550" cy="80175"/>
          </a:xfrm>
          <a:prstGeom prst="rect">
            <a:avLst/>
          </a:prstGeom>
          <a:blipFill>
            <a:blip r:embed="rId17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7779435" y="1172268"/>
            <a:ext cx="529144" cy="80175"/>
          </a:xfrm>
          <a:prstGeom prst="rect">
            <a:avLst/>
          </a:prstGeom>
          <a:blipFill>
            <a:blip r:embed="rId18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7805507" y="1252443"/>
            <a:ext cx="527829" cy="80175"/>
          </a:xfrm>
          <a:prstGeom prst="rect">
            <a:avLst/>
          </a:prstGeom>
          <a:blipFill>
            <a:blip r:embed="rId19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7822447" y="1332618"/>
            <a:ext cx="510889" cy="80175"/>
          </a:xfrm>
          <a:prstGeom prst="rect">
            <a:avLst/>
          </a:prstGeom>
          <a:blipFill>
            <a:blip r:embed="rId20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7853728" y="1412793"/>
            <a:ext cx="260663" cy="76037"/>
          </a:xfrm>
          <a:prstGeom prst="rect">
            <a:avLst/>
          </a:prstGeom>
          <a:blipFill>
            <a:blip r:embed="rId21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8377654" y="731834"/>
            <a:ext cx="419667" cy="85154"/>
          </a:xfrm>
          <a:prstGeom prst="rect">
            <a:avLst/>
          </a:prstGeom>
          <a:blipFill>
            <a:blip r:embed="rId22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6" name="bg object 36"/>
          <p:cNvSpPr/>
          <p:nvPr/>
        </p:nvSpPr>
        <p:spPr>
          <a:xfrm>
            <a:off x="8354191" y="816989"/>
            <a:ext cx="590402" cy="87091"/>
          </a:xfrm>
          <a:prstGeom prst="rect">
            <a:avLst/>
          </a:prstGeom>
          <a:blipFill>
            <a:blip r:embed="rId23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7" name="bg object 37"/>
          <p:cNvSpPr/>
          <p:nvPr/>
        </p:nvSpPr>
        <p:spPr>
          <a:xfrm>
            <a:off x="8343774" y="904080"/>
            <a:ext cx="600818" cy="87091"/>
          </a:xfrm>
          <a:prstGeom prst="rect">
            <a:avLst/>
          </a:prstGeom>
          <a:blipFill>
            <a:blip r:embed="rId24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8326824" y="991170"/>
            <a:ext cx="600828" cy="87091"/>
          </a:xfrm>
          <a:prstGeom prst="rect">
            <a:avLst/>
          </a:prstGeom>
          <a:blipFill>
            <a:blip r:embed="rId25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8282517" y="1078261"/>
            <a:ext cx="619062" cy="87091"/>
          </a:xfrm>
          <a:prstGeom prst="rect">
            <a:avLst/>
          </a:prstGeom>
          <a:blipFill>
            <a:blip r:embed="rId26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0" name="bg object 40"/>
          <p:cNvSpPr/>
          <p:nvPr/>
        </p:nvSpPr>
        <p:spPr>
          <a:xfrm>
            <a:off x="8282517" y="1165353"/>
            <a:ext cx="606037" cy="174170"/>
          </a:xfrm>
          <a:prstGeom prst="rect">
            <a:avLst/>
          </a:prstGeom>
          <a:blipFill>
            <a:blip r:embed="rId27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1" name="bg object 41"/>
          <p:cNvSpPr/>
          <p:nvPr/>
        </p:nvSpPr>
        <p:spPr>
          <a:xfrm>
            <a:off x="8424570" y="1339522"/>
            <a:ext cx="427484" cy="81569"/>
          </a:xfrm>
          <a:prstGeom prst="rect">
            <a:avLst/>
          </a:prstGeom>
          <a:blipFill>
            <a:blip r:embed="rId28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91513" y="876580"/>
            <a:ext cx="7760972" cy="4598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9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64202" y="1542062"/>
            <a:ext cx="8615593" cy="34117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98" b="0" i="0" u="heavy">
                <a:solidFill>
                  <a:srgbClr val="0462C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39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ctr" defTabSz="782840" rtl="0" eaLnBrk="1" latinLnBrk="1" hangingPunct="1">
              <a:defRPr sz="154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39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D2F33D-89C8-4864-89B4-F3596507CCAE}" type="datetime1">
              <a:rPr lang="en-US" altLang="ko-KR" smtClean="0"/>
              <a:t>5/31/2020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908551" y="5860955"/>
            <a:ext cx="2208803" cy="2932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899" b="0" i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30987">
              <a:spcBef>
                <a:spcPts val="21"/>
              </a:spcBef>
            </a:pPr>
            <a:endParaRPr lang="en-US" i="0">
              <a:latin typeface="MV Boli" pitchFamily="2" charset="0"/>
              <a:cs typeface="MV Boli" pitchFamily="2" charset="0"/>
            </a:endParaRPr>
          </a:p>
          <a:p>
            <a:pPr marR="30987" algn="r">
              <a:spcBef>
                <a:spcPts val="21"/>
              </a:spcBef>
            </a:pPr>
            <a:r>
              <a:rPr lang="en-US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‹#›</a:t>
            </a:fld>
            <a:r>
              <a:rPr lang="en-US" i="0" spc="-98">
                <a:latin typeface="Trebuchet MS"/>
                <a:cs typeface="Trebuchet MS"/>
              </a:rPr>
              <a:t>/</a:t>
            </a:r>
            <a:r>
              <a:rPr lang="en-US" i="0" spc="-4">
                <a:latin typeface="Trebuchet MS"/>
                <a:cs typeface="Trebuchet MS"/>
              </a:rPr>
              <a:t>20</a:t>
            </a:r>
            <a:r>
              <a:rPr lang="en-US" i="0" spc="-43">
                <a:latin typeface="Trebuchet MS"/>
                <a:cs typeface="Trebuchet MS"/>
              </a:rPr>
              <a:t>)</a:t>
            </a:r>
            <a:endParaRPr lang="en-US">
              <a:latin typeface="Trebuchet MS"/>
              <a:cs typeface="Trebuchet M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ransition/>
  <p:timing/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91420">
        <a:defRPr>
          <a:latin typeface="+mn-lt"/>
          <a:ea typeface="+mn-ea"/>
          <a:cs typeface="+mn-cs"/>
        </a:defRPr>
      </a:lvl2pPr>
      <a:lvl3pPr marL="782840">
        <a:defRPr>
          <a:latin typeface="+mn-lt"/>
          <a:ea typeface="+mn-ea"/>
          <a:cs typeface="+mn-cs"/>
        </a:defRPr>
      </a:lvl3pPr>
      <a:lvl4pPr marL="1174259">
        <a:defRPr>
          <a:latin typeface="+mn-lt"/>
          <a:ea typeface="+mn-ea"/>
          <a:cs typeface="+mn-cs"/>
        </a:defRPr>
      </a:lvl4pPr>
      <a:lvl5pPr marL="1565679">
        <a:defRPr>
          <a:latin typeface="+mn-lt"/>
          <a:ea typeface="+mn-ea"/>
          <a:cs typeface="+mn-cs"/>
        </a:defRPr>
      </a:lvl5pPr>
      <a:lvl6pPr marL="1957099">
        <a:defRPr>
          <a:latin typeface="+mn-lt"/>
          <a:ea typeface="+mn-ea"/>
          <a:cs typeface="+mn-cs"/>
        </a:defRPr>
      </a:lvl6pPr>
      <a:lvl7pPr marL="2348518">
        <a:defRPr>
          <a:latin typeface="+mn-lt"/>
          <a:ea typeface="+mn-ea"/>
          <a:cs typeface="+mn-cs"/>
        </a:defRPr>
      </a:lvl7pPr>
      <a:lvl8pPr marL="2739938">
        <a:defRPr>
          <a:latin typeface="+mn-lt"/>
          <a:ea typeface="+mn-ea"/>
          <a:cs typeface="+mn-cs"/>
        </a:defRPr>
      </a:lvl8pPr>
      <a:lvl9pPr marL="313135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91420">
        <a:defRPr>
          <a:latin typeface="+mn-lt"/>
          <a:ea typeface="+mn-ea"/>
          <a:cs typeface="+mn-cs"/>
        </a:defRPr>
      </a:lvl2pPr>
      <a:lvl3pPr marL="782840">
        <a:defRPr>
          <a:latin typeface="+mn-lt"/>
          <a:ea typeface="+mn-ea"/>
          <a:cs typeface="+mn-cs"/>
        </a:defRPr>
      </a:lvl3pPr>
      <a:lvl4pPr marL="1174259">
        <a:defRPr>
          <a:latin typeface="+mn-lt"/>
          <a:ea typeface="+mn-ea"/>
          <a:cs typeface="+mn-cs"/>
        </a:defRPr>
      </a:lvl4pPr>
      <a:lvl5pPr marL="1565679">
        <a:defRPr>
          <a:latin typeface="+mn-lt"/>
          <a:ea typeface="+mn-ea"/>
          <a:cs typeface="+mn-cs"/>
        </a:defRPr>
      </a:lvl5pPr>
      <a:lvl6pPr marL="1957099">
        <a:defRPr>
          <a:latin typeface="+mn-lt"/>
          <a:ea typeface="+mn-ea"/>
          <a:cs typeface="+mn-cs"/>
        </a:defRPr>
      </a:lvl6pPr>
      <a:lvl7pPr marL="2348518">
        <a:defRPr>
          <a:latin typeface="+mn-lt"/>
          <a:ea typeface="+mn-ea"/>
          <a:cs typeface="+mn-cs"/>
        </a:defRPr>
      </a:lvl7pPr>
      <a:lvl8pPr marL="2739938">
        <a:defRPr>
          <a:latin typeface="+mn-lt"/>
          <a:ea typeface="+mn-ea"/>
          <a:cs typeface="+mn-cs"/>
        </a:defRPr>
      </a:lvl8pPr>
      <a:lvl9pPr marL="3131358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6" name="bg object 16"/>
          <p:cNvSpPr/>
          <p:nvPr/>
        </p:nvSpPr>
        <p:spPr>
          <a:xfrm>
            <a:off x="359714" y="702259"/>
            <a:ext cx="171246" cy="5455279"/>
          </a:xfrm>
          <a:custGeom>
            <a:rect l="l" t="t" r="r" b="b"/>
            <a:pathLst>
              <a:path w="200025" h="6010909">
                <a:moveTo>
                  <a:pt x="199428" y="0"/>
                </a:moveTo>
                <a:lnTo>
                  <a:pt x="0" y="0"/>
                </a:lnTo>
                <a:lnTo>
                  <a:pt x="0" y="6010465"/>
                </a:lnTo>
                <a:lnTo>
                  <a:pt x="199428" y="6010465"/>
                </a:lnTo>
                <a:lnTo>
                  <a:pt x="199428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530449" y="5839189"/>
            <a:ext cx="8549803" cy="0"/>
          </a:xfrm>
          <a:custGeom>
            <a:rect l="l" t="t" r="r" b="b"/>
            <a:pathLst>
              <a:path w="9986645">
                <a:moveTo>
                  <a:pt x="0" y="0"/>
                </a:moveTo>
                <a:lnTo>
                  <a:pt x="9986505" y="0"/>
                </a:lnTo>
              </a:path>
            </a:pathLst>
          </a:custGeom>
          <a:ln w="6083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530449" y="1524769"/>
            <a:ext cx="8549803" cy="0"/>
          </a:xfrm>
          <a:custGeom>
            <a:rect l="l" t="t" r="r" b="b"/>
            <a:pathLst>
              <a:path w="9986645">
                <a:moveTo>
                  <a:pt x="0" y="0"/>
                </a:moveTo>
                <a:lnTo>
                  <a:pt x="9986505" y="0"/>
                </a:lnTo>
              </a:path>
            </a:pathLst>
          </a:custGeom>
          <a:ln w="10655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530449" y="5865445"/>
            <a:ext cx="1315156" cy="252108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6633836" y="815064"/>
            <a:ext cx="336251" cy="95919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6517834" y="910996"/>
            <a:ext cx="526535" cy="196288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6517834" y="1107296"/>
            <a:ext cx="540877" cy="98144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6586909" y="1205440"/>
            <a:ext cx="483522" cy="98144"/>
          </a:xfrm>
          <a:prstGeom prst="rect">
            <a:avLst/>
          </a:prstGeom>
          <a:blipFill>
            <a:blip r:embed="rId10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6618189" y="1303595"/>
            <a:ext cx="351897" cy="98144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7259422" y="802397"/>
            <a:ext cx="366227" cy="94767"/>
          </a:xfrm>
          <a:prstGeom prst="rect">
            <a:avLst/>
          </a:prstGeom>
          <a:blipFill>
            <a:blip r:embed="rId12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7168190" y="897176"/>
            <a:ext cx="564329" cy="387056"/>
          </a:xfrm>
          <a:prstGeom prst="rect">
            <a:avLst/>
          </a:prstGeom>
          <a:blipFill>
            <a:blip r:embed="rId13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7256814" y="1284243"/>
            <a:ext cx="387081" cy="96761"/>
          </a:xfrm>
          <a:prstGeom prst="rect">
            <a:avLst/>
          </a:prstGeom>
          <a:blipFill>
            <a:blip r:embed="rId14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7904558" y="701602"/>
            <a:ext cx="258054" cy="69767"/>
          </a:xfrm>
          <a:prstGeom prst="rect">
            <a:avLst/>
          </a:prstGeom>
          <a:blipFill>
            <a:blip r:embed="rId15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7681688" y="771369"/>
            <a:ext cx="586488" cy="320712"/>
          </a:xfrm>
          <a:prstGeom prst="rect">
            <a:avLst/>
          </a:prstGeom>
          <a:blipFill>
            <a:blip r:embed="rId16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7681689" y="1092081"/>
            <a:ext cx="612550" cy="80175"/>
          </a:xfrm>
          <a:prstGeom prst="rect">
            <a:avLst/>
          </a:prstGeom>
          <a:blipFill>
            <a:blip r:embed="rId17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7779435" y="1172268"/>
            <a:ext cx="529144" cy="80175"/>
          </a:xfrm>
          <a:prstGeom prst="rect">
            <a:avLst/>
          </a:prstGeom>
          <a:blipFill>
            <a:blip r:embed="rId18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7805507" y="1252443"/>
            <a:ext cx="527829" cy="80175"/>
          </a:xfrm>
          <a:prstGeom prst="rect">
            <a:avLst/>
          </a:prstGeom>
          <a:blipFill>
            <a:blip r:embed="rId19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7822447" y="1332618"/>
            <a:ext cx="510889" cy="80175"/>
          </a:xfrm>
          <a:prstGeom prst="rect">
            <a:avLst/>
          </a:prstGeom>
          <a:blipFill>
            <a:blip r:embed="rId20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7853728" y="1412793"/>
            <a:ext cx="260663" cy="76037"/>
          </a:xfrm>
          <a:prstGeom prst="rect">
            <a:avLst/>
          </a:prstGeom>
          <a:blipFill>
            <a:blip r:embed="rId21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8377654" y="731834"/>
            <a:ext cx="419667" cy="85154"/>
          </a:xfrm>
          <a:prstGeom prst="rect">
            <a:avLst/>
          </a:prstGeom>
          <a:blipFill>
            <a:blip r:embed="rId22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6" name="bg object 36"/>
          <p:cNvSpPr/>
          <p:nvPr/>
        </p:nvSpPr>
        <p:spPr>
          <a:xfrm>
            <a:off x="8354191" y="816989"/>
            <a:ext cx="590402" cy="87091"/>
          </a:xfrm>
          <a:prstGeom prst="rect">
            <a:avLst/>
          </a:prstGeom>
          <a:blipFill>
            <a:blip r:embed="rId23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7" name="bg object 37"/>
          <p:cNvSpPr/>
          <p:nvPr/>
        </p:nvSpPr>
        <p:spPr>
          <a:xfrm>
            <a:off x="8343774" y="904080"/>
            <a:ext cx="600818" cy="87091"/>
          </a:xfrm>
          <a:prstGeom prst="rect">
            <a:avLst/>
          </a:prstGeom>
          <a:blipFill>
            <a:blip r:embed="rId24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8326824" y="991170"/>
            <a:ext cx="600828" cy="87091"/>
          </a:xfrm>
          <a:prstGeom prst="rect">
            <a:avLst/>
          </a:prstGeom>
          <a:blipFill>
            <a:blip r:embed="rId25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8282517" y="1078261"/>
            <a:ext cx="619062" cy="87091"/>
          </a:xfrm>
          <a:prstGeom prst="rect">
            <a:avLst/>
          </a:prstGeom>
          <a:blipFill>
            <a:blip r:embed="rId26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0" name="bg object 40"/>
          <p:cNvSpPr/>
          <p:nvPr/>
        </p:nvSpPr>
        <p:spPr>
          <a:xfrm>
            <a:off x="8282517" y="1165353"/>
            <a:ext cx="606037" cy="174170"/>
          </a:xfrm>
          <a:prstGeom prst="rect">
            <a:avLst/>
          </a:prstGeom>
          <a:blipFill>
            <a:blip r:embed="rId27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1" name="bg object 41"/>
          <p:cNvSpPr/>
          <p:nvPr/>
        </p:nvSpPr>
        <p:spPr>
          <a:xfrm>
            <a:off x="8424570" y="1339522"/>
            <a:ext cx="427484" cy="81569"/>
          </a:xfrm>
          <a:prstGeom prst="rect">
            <a:avLst/>
          </a:prstGeom>
          <a:blipFill>
            <a:blip r:embed="rId28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91513" y="876580"/>
            <a:ext cx="7760972" cy="4598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9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64202" y="1542062"/>
            <a:ext cx="8615593" cy="34117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98" b="0" i="0" u="heavy">
                <a:solidFill>
                  <a:srgbClr val="0462C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39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ctr" defTabSz="782840" rtl="0" eaLnBrk="1" latinLnBrk="1" hangingPunct="1">
              <a:defRPr sz="154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39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D2F33D-89C8-4864-89B4-F3596507CCAE}" type="datetime1">
              <a:rPr lang="en-US" altLang="ko-KR" smtClean="0"/>
              <a:t>5/31/2020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908551" y="5860955"/>
            <a:ext cx="2208803" cy="2932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899" b="0" i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30987">
              <a:spcBef>
                <a:spcPts val="21"/>
              </a:spcBef>
            </a:pPr>
            <a:endParaRPr lang="en-US" i="0">
              <a:latin typeface="MV Boli" pitchFamily="2" charset="0"/>
              <a:cs typeface="MV Boli" pitchFamily="2" charset="0"/>
            </a:endParaRPr>
          </a:p>
          <a:p>
            <a:pPr marR="30987" algn="r">
              <a:spcBef>
                <a:spcPts val="21"/>
              </a:spcBef>
            </a:pPr>
            <a:r>
              <a:rPr lang="en-US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‹#›</a:t>
            </a:fld>
            <a:r>
              <a:rPr lang="en-US" i="0" spc="-98">
                <a:latin typeface="Trebuchet MS"/>
                <a:cs typeface="Trebuchet MS"/>
              </a:rPr>
              <a:t>/</a:t>
            </a:r>
            <a:r>
              <a:rPr lang="en-US" i="0" spc="-4">
                <a:latin typeface="Trebuchet MS"/>
                <a:cs typeface="Trebuchet MS"/>
              </a:rPr>
              <a:t>20</a:t>
            </a:r>
            <a:r>
              <a:rPr lang="en-US" i="0" spc="-43">
                <a:latin typeface="Trebuchet MS"/>
                <a:cs typeface="Trebuchet MS"/>
              </a:rPr>
              <a:t>)</a:t>
            </a:r>
            <a:endParaRPr lang="en-US">
              <a:latin typeface="Trebuchet MS"/>
              <a:cs typeface="Trebuchet M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ransition/>
  <p:timing/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91420">
        <a:defRPr>
          <a:latin typeface="+mn-lt"/>
          <a:ea typeface="+mn-ea"/>
          <a:cs typeface="+mn-cs"/>
        </a:defRPr>
      </a:lvl2pPr>
      <a:lvl3pPr marL="782840">
        <a:defRPr>
          <a:latin typeface="+mn-lt"/>
          <a:ea typeface="+mn-ea"/>
          <a:cs typeface="+mn-cs"/>
        </a:defRPr>
      </a:lvl3pPr>
      <a:lvl4pPr marL="1174259">
        <a:defRPr>
          <a:latin typeface="+mn-lt"/>
          <a:ea typeface="+mn-ea"/>
          <a:cs typeface="+mn-cs"/>
        </a:defRPr>
      </a:lvl4pPr>
      <a:lvl5pPr marL="1565679">
        <a:defRPr>
          <a:latin typeface="+mn-lt"/>
          <a:ea typeface="+mn-ea"/>
          <a:cs typeface="+mn-cs"/>
        </a:defRPr>
      </a:lvl5pPr>
      <a:lvl6pPr marL="1957099">
        <a:defRPr>
          <a:latin typeface="+mn-lt"/>
          <a:ea typeface="+mn-ea"/>
          <a:cs typeface="+mn-cs"/>
        </a:defRPr>
      </a:lvl6pPr>
      <a:lvl7pPr marL="2348518">
        <a:defRPr>
          <a:latin typeface="+mn-lt"/>
          <a:ea typeface="+mn-ea"/>
          <a:cs typeface="+mn-cs"/>
        </a:defRPr>
      </a:lvl7pPr>
      <a:lvl8pPr marL="2739938">
        <a:defRPr>
          <a:latin typeface="+mn-lt"/>
          <a:ea typeface="+mn-ea"/>
          <a:cs typeface="+mn-cs"/>
        </a:defRPr>
      </a:lvl8pPr>
      <a:lvl9pPr marL="313135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91420">
        <a:defRPr>
          <a:latin typeface="+mn-lt"/>
          <a:ea typeface="+mn-ea"/>
          <a:cs typeface="+mn-cs"/>
        </a:defRPr>
      </a:lvl2pPr>
      <a:lvl3pPr marL="782840">
        <a:defRPr>
          <a:latin typeface="+mn-lt"/>
          <a:ea typeface="+mn-ea"/>
          <a:cs typeface="+mn-cs"/>
        </a:defRPr>
      </a:lvl3pPr>
      <a:lvl4pPr marL="1174259">
        <a:defRPr>
          <a:latin typeface="+mn-lt"/>
          <a:ea typeface="+mn-ea"/>
          <a:cs typeface="+mn-cs"/>
        </a:defRPr>
      </a:lvl4pPr>
      <a:lvl5pPr marL="1565679">
        <a:defRPr>
          <a:latin typeface="+mn-lt"/>
          <a:ea typeface="+mn-ea"/>
          <a:cs typeface="+mn-cs"/>
        </a:defRPr>
      </a:lvl5pPr>
      <a:lvl6pPr marL="1957099">
        <a:defRPr>
          <a:latin typeface="+mn-lt"/>
          <a:ea typeface="+mn-ea"/>
          <a:cs typeface="+mn-cs"/>
        </a:defRPr>
      </a:lvl6pPr>
      <a:lvl7pPr marL="2348518">
        <a:defRPr>
          <a:latin typeface="+mn-lt"/>
          <a:ea typeface="+mn-ea"/>
          <a:cs typeface="+mn-cs"/>
        </a:defRPr>
      </a:lvl7pPr>
      <a:lvl8pPr marL="2739938">
        <a:defRPr>
          <a:latin typeface="+mn-lt"/>
          <a:ea typeface="+mn-ea"/>
          <a:cs typeface="+mn-cs"/>
        </a:defRPr>
      </a:lvl8pPr>
      <a:lvl9pPr marL="3131358">
        <a:defRPr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6" name="bg object 16"/>
          <p:cNvSpPr/>
          <p:nvPr/>
        </p:nvSpPr>
        <p:spPr>
          <a:xfrm>
            <a:off x="359714" y="702259"/>
            <a:ext cx="171246" cy="5455279"/>
          </a:xfrm>
          <a:custGeom>
            <a:rect l="l" t="t" r="r" b="b"/>
            <a:pathLst>
              <a:path w="200025" h="6010909">
                <a:moveTo>
                  <a:pt x="199428" y="0"/>
                </a:moveTo>
                <a:lnTo>
                  <a:pt x="0" y="0"/>
                </a:lnTo>
                <a:lnTo>
                  <a:pt x="0" y="6010465"/>
                </a:lnTo>
                <a:lnTo>
                  <a:pt x="199428" y="6010465"/>
                </a:lnTo>
                <a:lnTo>
                  <a:pt x="199428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530449" y="5839189"/>
            <a:ext cx="8549803" cy="0"/>
          </a:xfrm>
          <a:custGeom>
            <a:rect l="l" t="t" r="r" b="b"/>
            <a:pathLst>
              <a:path w="9986645">
                <a:moveTo>
                  <a:pt x="0" y="0"/>
                </a:moveTo>
                <a:lnTo>
                  <a:pt x="9986505" y="0"/>
                </a:lnTo>
              </a:path>
            </a:pathLst>
          </a:custGeom>
          <a:ln w="6083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530449" y="1524769"/>
            <a:ext cx="8549803" cy="0"/>
          </a:xfrm>
          <a:custGeom>
            <a:rect l="l" t="t" r="r" b="b"/>
            <a:pathLst>
              <a:path w="9986645">
                <a:moveTo>
                  <a:pt x="0" y="0"/>
                </a:moveTo>
                <a:lnTo>
                  <a:pt x="9986505" y="0"/>
                </a:lnTo>
              </a:path>
            </a:pathLst>
          </a:custGeom>
          <a:ln w="10655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530449" y="5865445"/>
            <a:ext cx="1315156" cy="252108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6633836" y="815064"/>
            <a:ext cx="336251" cy="95919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6517834" y="910996"/>
            <a:ext cx="526535" cy="196288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6517834" y="1107296"/>
            <a:ext cx="540877" cy="98144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6586909" y="1205440"/>
            <a:ext cx="483522" cy="98144"/>
          </a:xfrm>
          <a:prstGeom prst="rect">
            <a:avLst/>
          </a:prstGeom>
          <a:blipFill>
            <a:blip r:embed="rId10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6618189" y="1303595"/>
            <a:ext cx="351897" cy="98144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7259422" y="802397"/>
            <a:ext cx="366227" cy="94767"/>
          </a:xfrm>
          <a:prstGeom prst="rect">
            <a:avLst/>
          </a:prstGeom>
          <a:blipFill>
            <a:blip r:embed="rId12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7168190" y="897176"/>
            <a:ext cx="564329" cy="387056"/>
          </a:xfrm>
          <a:prstGeom prst="rect">
            <a:avLst/>
          </a:prstGeom>
          <a:blipFill>
            <a:blip r:embed="rId13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7256814" y="1284243"/>
            <a:ext cx="387081" cy="96761"/>
          </a:xfrm>
          <a:prstGeom prst="rect">
            <a:avLst/>
          </a:prstGeom>
          <a:blipFill>
            <a:blip r:embed="rId14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7904558" y="701602"/>
            <a:ext cx="258054" cy="69767"/>
          </a:xfrm>
          <a:prstGeom prst="rect">
            <a:avLst/>
          </a:prstGeom>
          <a:blipFill>
            <a:blip r:embed="rId15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7681688" y="771369"/>
            <a:ext cx="586488" cy="320712"/>
          </a:xfrm>
          <a:prstGeom prst="rect">
            <a:avLst/>
          </a:prstGeom>
          <a:blipFill>
            <a:blip r:embed="rId16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7681689" y="1092081"/>
            <a:ext cx="612550" cy="80175"/>
          </a:xfrm>
          <a:prstGeom prst="rect">
            <a:avLst/>
          </a:prstGeom>
          <a:blipFill>
            <a:blip r:embed="rId17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7779435" y="1172268"/>
            <a:ext cx="529144" cy="80175"/>
          </a:xfrm>
          <a:prstGeom prst="rect">
            <a:avLst/>
          </a:prstGeom>
          <a:blipFill>
            <a:blip r:embed="rId18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7805507" y="1252443"/>
            <a:ext cx="527829" cy="80175"/>
          </a:xfrm>
          <a:prstGeom prst="rect">
            <a:avLst/>
          </a:prstGeom>
          <a:blipFill>
            <a:blip r:embed="rId19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7822447" y="1332618"/>
            <a:ext cx="510889" cy="80175"/>
          </a:xfrm>
          <a:prstGeom prst="rect">
            <a:avLst/>
          </a:prstGeom>
          <a:blipFill>
            <a:blip r:embed="rId20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7853728" y="1412793"/>
            <a:ext cx="260663" cy="76037"/>
          </a:xfrm>
          <a:prstGeom prst="rect">
            <a:avLst/>
          </a:prstGeom>
          <a:blipFill>
            <a:blip r:embed="rId21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8377654" y="731834"/>
            <a:ext cx="419667" cy="85154"/>
          </a:xfrm>
          <a:prstGeom prst="rect">
            <a:avLst/>
          </a:prstGeom>
          <a:blipFill>
            <a:blip r:embed="rId22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6" name="bg object 36"/>
          <p:cNvSpPr/>
          <p:nvPr/>
        </p:nvSpPr>
        <p:spPr>
          <a:xfrm>
            <a:off x="8354191" y="816989"/>
            <a:ext cx="590402" cy="87091"/>
          </a:xfrm>
          <a:prstGeom prst="rect">
            <a:avLst/>
          </a:prstGeom>
          <a:blipFill>
            <a:blip r:embed="rId23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7" name="bg object 37"/>
          <p:cNvSpPr/>
          <p:nvPr/>
        </p:nvSpPr>
        <p:spPr>
          <a:xfrm>
            <a:off x="8343774" y="904080"/>
            <a:ext cx="600818" cy="87091"/>
          </a:xfrm>
          <a:prstGeom prst="rect">
            <a:avLst/>
          </a:prstGeom>
          <a:blipFill>
            <a:blip r:embed="rId24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8326824" y="991170"/>
            <a:ext cx="600828" cy="87091"/>
          </a:xfrm>
          <a:prstGeom prst="rect">
            <a:avLst/>
          </a:prstGeom>
          <a:blipFill>
            <a:blip r:embed="rId25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8282517" y="1078261"/>
            <a:ext cx="619062" cy="87091"/>
          </a:xfrm>
          <a:prstGeom prst="rect">
            <a:avLst/>
          </a:prstGeom>
          <a:blipFill>
            <a:blip r:embed="rId26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0" name="bg object 40"/>
          <p:cNvSpPr/>
          <p:nvPr/>
        </p:nvSpPr>
        <p:spPr>
          <a:xfrm>
            <a:off x="8282517" y="1165353"/>
            <a:ext cx="606037" cy="174170"/>
          </a:xfrm>
          <a:prstGeom prst="rect">
            <a:avLst/>
          </a:prstGeom>
          <a:blipFill>
            <a:blip r:embed="rId27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1" name="bg object 41"/>
          <p:cNvSpPr/>
          <p:nvPr/>
        </p:nvSpPr>
        <p:spPr>
          <a:xfrm>
            <a:off x="8424570" y="1339522"/>
            <a:ext cx="427484" cy="81569"/>
          </a:xfrm>
          <a:prstGeom prst="rect">
            <a:avLst/>
          </a:prstGeom>
          <a:blipFill>
            <a:blip r:embed="rId28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91513" y="876580"/>
            <a:ext cx="7760972" cy="4598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9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64202" y="1542062"/>
            <a:ext cx="8615593" cy="34117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98" b="0" i="0" u="heavy">
                <a:solidFill>
                  <a:srgbClr val="0462C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39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ctr" defTabSz="782840" rtl="0" eaLnBrk="1" latinLnBrk="1" hangingPunct="1">
              <a:defRPr sz="154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39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80B8B1-8EE9-4FF1-BD64-06D65245730B}" type="datetime1">
              <a:rPr lang="en-US" altLang="ko-KR" smtClean="0"/>
              <a:t>5/31/2020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908551" y="5860955"/>
            <a:ext cx="2208803" cy="2932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899" b="0" i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30987">
              <a:spcBef>
                <a:spcPts val="21"/>
              </a:spcBef>
            </a:pPr>
            <a:endParaRPr lang="en-US" i="0">
              <a:latin typeface="MV Boli" pitchFamily="2" charset="0"/>
              <a:cs typeface="MV Boli" pitchFamily="2" charset="0"/>
            </a:endParaRPr>
          </a:p>
          <a:p>
            <a:pPr marR="30987" algn="r">
              <a:spcBef>
                <a:spcPts val="21"/>
              </a:spcBef>
            </a:pPr>
            <a:r>
              <a:rPr lang="en-US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‹#›</a:t>
            </a:fld>
            <a:r>
              <a:rPr lang="en-US" i="0" spc="-98">
                <a:latin typeface="Trebuchet MS"/>
                <a:cs typeface="Trebuchet MS"/>
              </a:rPr>
              <a:t>/</a:t>
            </a:r>
            <a:r>
              <a:rPr lang="en-US" i="0" spc="-4">
                <a:latin typeface="Trebuchet MS"/>
                <a:cs typeface="Trebuchet MS"/>
              </a:rPr>
              <a:t>44</a:t>
            </a:r>
            <a:r>
              <a:rPr lang="en-US" i="0" spc="-43">
                <a:latin typeface="Trebuchet MS"/>
                <a:cs typeface="Trebuchet MS"/>
              </a:rPr>
              <a:t>)</a:t>
            </a:r>
            <a:endParaRPr lang="en-US">
              <a:latin typeface="Trebuchet MS"/>
              <a:cs typeface="Trebuchet M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</p:sldLayoutIdLst>
  <p:transition/>
  <p:timing/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91420">
        <a:defRPr>
          <a:latin typeface="+mn-lt"/>
          <a:ea typeface="+mn-ea"/>
          <a:cs typeface="+mn-cs"/>
        </a:defRPr>
      </a:lvl2pPr>
      <a:lvl3pPr marL="782840">
        <a:defRPr>
          <a:latin typeface="+mn-lt"/>
          <a:ea typeface="+mn-ea"/>
          <a:cs typeface="+mn-cs"/>
        </a:defRPr>
      </a:lvl3pPr>
      <a:lvl4pPr marL="1174259">
        <a:defRPr>
          <a:latin typeface="+mn-lt"/>
          <a:ea typeface="+mn-ea"/>
          <a:cs typeface="+mn-cs"/>
        </a:defRPr>
      </a:lvl4pPr>
      <a:lvl5pPr marL="1565679">
        <a:defRPr>
          <a:latin typeface="+mn-lt"/>
          <a:ea typeface="+mn-ea"/>
          <a:cs typeface="+mn-cs"/>
        </a:defRPr>
      </a:lvl5pPr>
      <a:lvl6pPr marL="1957099">
        <a:defRPr>
          <a:latin typeface="+mn-lt"/>
          <a:ea typeface="+mn-ea"/>
          <a:cs typeface="+mn-cs"/>
        </a:defRPr>
      </a:lvl6pPr>
      <a:lvl7pPr marL="2348518">
        <a:defRPr>
          <a:latin typeface="+mn-lt"/>
          <a:ea typeface="+mn-ea"/>
          <a:cs typeface="+mn-cs"/>
        </a:defRPr>
      </a:lvl7pPr>
      <a:lvl8pPr marL="2739938">
        <a:defRPr>
          <a:latin typeface="+mn-lt"/>
          <a:ea typeface="+mn-ea"/>
          <a:cs typeface="+mn-cs"/>
        </a:defRPr>
      </a:lvl8pPr>
      <a:lvl9pPr marL="313135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91420">
        <a:defRPr>
          <a:latin typeface="+mn-lt"/>
          <a:ea typeface="+mn-ea"/>
          <a:cs typeface="+mn-cs"/>
        </a:defRPr>
      </a:lvl2pPr>
      <a:lvl3pPr marL="782840">
        <a:defRPr>
          <a:latin typeface="+mn-lt"/>
          <a:ea typeface="+mn-ea"/>
          <a:cs typeface="+mn-cs"/>
        </a:defRPr>
      </a:lvl3pPr>
      <a:lvl4pPr marL="1174259">
        <a:defRPr>
          <a:latin typeface="+mn-lt"/>
          <a:ea typeface="+mn-ea"/>
          <a:cs typeface="+mn-cs"/>
        </a:defRPr>
      </a:lvl4pPr>
      <a:lvl5pPr marL="1565679">
        <a:defRPr>
          <a:latin typeface="+mn-lt"/>
          <a:ea typeface="+mn-ea"/>
          <a:cs typeface="+mn-cs"/>
        </a:defRPr>
      </a:lvl5pPr>
      <a:lvl6pPr marL="1957099">
        <a:defRPr>
          <a:latin typeface="+mn-lt"/>
          <a:ea typeface="+mn-ea"/>
          <a:cs typeface="+mn-cs"/>
        </a:defRPr>
      </a:lvl6pPr>
      <a:lvl7pPr marL="2348518">
        <a:defRPr>
          <a:latin typeface="+mn-lt"/>
          <a:ea typeface="+mn-ea"/>
          <a:cs typeface="+mn-cs"/>
        </a:defRPr>
      </a:lvl7pPr>
      <a:lvl8pPr marL="2739938">
        <a:defRPr>
          <a:latin typeface="+mn-lt"/>
          <a:ea typeface="+mn-ea"/>
          <a:cs typeface="+mn-cs"/>
        </a:defRPr>
      </a:lvl8pPr>
      <a:lvl9pPr marL="3131358">
        <a:defRPr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6" name="bg object 16"/>
          <p:cNvSpPr/>
          <p:nvPr/>
        </p:nvSpPr>
        <p:spPr>
          <a:xfrm>
            <a:off x="359714" y="702259"/>
            <a:ext cx="171246" cy="5455279"/>
          </a:xfrm>
          <a:custGeom>
            <a:rect l="l" t="t" r="r" b="b"/>
            <a:pathLst>
              <a:path w="200025" h="6010909">
                <a:moveTo>
                  <a:pt x="199428" y="0"/>
                </a:moveTo>
                <a:lnTo>
                  <a:pt x="0" y="0"/>
                </a:lnTo>
                <a:lnTo>
                  <a:pt x="0" y="6010465"/>
                </a:lnTo>
                <a:lnTo>
                  <a:pt x="199428" y="6010465"/>
                </a:lnTo>
                <a:lnTo>
                  <a:pt x="199428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530449" y="5839189"/>
            <a:ext cx="8549803" cy="0"/>
          </a:xfrm>
          <a:custGeom>
            <a:rect l="l" t="t" r="r" b="b"/>
            <a:pathLst>
              <a:path w="9986645">
                <a:moveTo>
                  <a:pt x="0" y="0"/>
                </a:moveTo>
                <a:lnTo>
                  <a:pt x="9986505" y="0"/>
                </a:lnTo>
              </a:path>
            </a:pathLst>
          </a:custGeom>
          <a:ln w="6083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530449" y="1524769"/>
            <a:ext cx="8549803" cy="0"/>
          </a:xfrm>
          <a:custGeom>
            <a:rect l="l" t="t" r="r" b="b"/>
            <a:pathLst>
              <a:path w="9986645">
                <a:moveTo>
                  <a:pt x="0" y="0"/>
                </a:moveTo>
                <a:lnTo>
                  <a:pt x="9986505" y="0"/>
                </a:lnTo>
              </a:path>
            </a:pathLst>
          </a:custGeom>
          <a:ln w="10655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530449" y="5865445"/>
            <a:ext cx="1315156" cy="252108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6633836" y="815064"/>
            <a:ext cx="336251" cy="95919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6517834" y="910996"/>
            <a:ext cx="526535" cy="196288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6517834" y="1107296"/>
            <a:ext cx="540877" cy="98144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6586909" y="1205440"/>
            <a:ext cx="483522" cy="98144"/>
          </a:xfrm>
          <a:prstGeom prst="rect">
            <a:avLst/>
          </a:prstGeom>
          <a:blipFill>
            <a:blip r:embed="rId10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6618189" y="1303595"/>
            <a:ext cx="351897" cy="98144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7259422" y="802397"/>
            <a:ext cx="366227" cy="94767"/>
          </a:xfrm>
          <a:prstGeom prst="rect">
            <a:avLst/>
          </a:prstGeom>
          <a:blipFill>
            <a:blip r:embed="rId12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7168190" y="897176"/>
            <a:ext cx="564329" cy="387056"/>
          </a:xfrm>
          <a:prstGeom prst="rect">
            <a:avLst/>
          </a:prstGeom>
          <a:blipFill>
            <a:blip r:embed="rId13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7256814" y="1284243"/>
            <a:ext cx="387081" cy="96761"/>
          </a:xfrm>
          <a:prstGeom prst="rect">
            <a:avLst/>
          </a:prstGeom>
          <a:blipFill>
            <a:blip r:embed="rId14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7904558" y="701602"/>
            <a:ext cx="258054" cy="69767"/>
          </a:xfrm>
          <a:prstGeom prst="rect">
            <a:avLst/>
          </a:prstGeom>
          <a:blipFill>
            <a:blip r:embed="rId15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7681688" y="771369"/>
            <a:ext cx="586488" cy="320712"/>
          </a:xfrm>
          <a:prstGeom prst="rect">
            <a:avLst/>
          </a:prstGeom>
          <a:blipFill>
            <a:blip r:embed="rId16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7681689" y="1092081"/>
            <a:ext cx="612550" cy="80175"/>
          </a:xfrm>
          <a:prstGeom prst="rect">
            <a:avLst/>
          </a:prstGeom>
          <a:blipFill>
            <a:blip r:embed="rId17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7779435" y="1172268"/>
            <a:ext cx="529144" cy="80175"/>
          </a:xfrm>
          <a:prstGeom prst="rect">
            <a:avLst/>
          </a:prstGeom>
          <a:blipFill>
            <a:blip r:embed="rId18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7805507" y="1252443"/>
            <a:ext cx="527829" cy="80175"/>
          </a:xfrm>
          <a:prstGeom prst="rect">
            <a:avLst/>
          </a:prstGeom>
          <a:blipFill>
            <a:blip r:embed="rId19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7822447" y="1332618"/>
            <a:ext cx="510889" cy="80175"/>
          </a:xfrm>
          <a:prstGeom prst="rect">
            <a:avLst/>
          </a:prstGeom>
          <a:blipFill>
            <a:blip r:embed="rId20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7853728" y="1412793"/>
            <a:ext cx="260663" cy="76037"/>
          </a:xfrm>
          <a:prstGeom prst="rect">
            <a:avLst/>
          </a:prstGeom>
          <a:blipFill>
            <a:blip r:embed="rId21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8377654" y="731834"/>
            <a:ext cx="419667" cy="85154"/>
          </a:xfrm>
          <a:prstGeom prst="rect">
            <a:avLst/>
          </a:prstGeom>
          <a:blipFill>
            <a:blip r:embed="rId22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6" name="bg object 36"/>
          <p:cNvSpPr/>
          <p:nvPr/>
        </p:nvSpPr>
        <p:spPr>
          <a:xfrm>
            <a:off x="8354191" y="816989"/>
            <a:ext cx="590402" cy="87091"/>
          </a:xfrm>
          <a:prstGeom prst="rect">
            <a:avLst/>
          </a:prstGeom>
          <a:blipFill>
            <a:blip r:embed="rId23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7" name="bg object 37"/>
          <p:cNvSpPr/>
          <p:nvPr/>
        </p:nvSpPr>
        <p:spPr>
          <a:xfrm>
            <a:off x="8343774" y="904080"/>
            <a:ext cx="600818" cy="87091"/>
          </a:xfrm>
          <a:prstGeom prst="rect">
            <a:avLst/>
          </a:prstGeom>
          <a:blipFill>
            <a:blip r:embed="rId24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8326824" y="991170"/>
            <a:ext cx="600828" cy="87091"/>
          </a:xfrm>
          <a:prstGeom prst="rect">
            <a:avLst/>
          </a:prstGeom>
          <a:blipFill>
            <a:blip r:embed="rId25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8282517" y="1078261"/>
            <a:ext cx="619062" cy="87091"/>
          </a:xfrm>
          <a:prstGeom prst="rect">
            <a:avLst/>
          </a:prstGeom>
          <a:blipFill>
            <a:blip r:embed="rId26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0" name="bg object 40"/>
          <p:cNvSpPr/>
          <p:nvPr/>
        </p:nvSpPr>
        <p:spPr>
          <a:xfrm>
            <a:off x="8282517" y="1165353"/>
            <a:ext cx="606037" cy="174170"/>
          </a:xfrm>
          <a:prstGeom prst="rect">
            <a:avLst/>
          </a:prstGeom>
          <a:blipFill>
            <a:blip r:embed="rId27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1" name="bg object 41"/>
          <p:cNvSpPr/>
          <p:nvPr/>
        </p:nvSpPr>
        <p:spPr>
          <a:xfrm>
            <a:off x="8424570" y="1339522"/>
            <a:ext cx="427484" cy="81569"/>
          </a:xfrm>
          <a:prstGeom prst="rect">
            <a:avLst/>
          </a:prstGeom>
          <a:blipFill>
            <a:blip r:embed="rId28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91513" y="876580"/>
            <a:ext cx="7760972" cy="4598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9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64202" y="1542062"/>
            <a:ext cx="8615593" cy="34117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98" b="0" i="0" u="heavy">
                <a:solidFill>
                  <a:srgbClr val="0462C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39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ctr" defTabSz="782840" rtl="0" eaLnBrk="1" latinLnBrk="1" hangingPunct="1">
              <a:defRPr sz="154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39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D2F33D-89C8-4864-89B4-F3596507CCAE}" type="datetime1">
              <a:rPr lang="en-US" altLang="ko-KR" smtClean="0"/>
              <a:t>5/31/2020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908551" y="5860955"/>
            <a:ext cx="2208803" cy="2932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899" b="0" i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30987">
              <a:spcBef>
                <a:spcPts val="21"/>
              </a:spcBef>
            </a:pPr>
            <a:endParaRPr lang="en-US" i="0">
              <a:latin typeface="MV Boli" pitchFamily="2" charset="0"/>
              <a:cs typeface="MV Boli" pitchFamily="2" charset="0"/>
            </a:endParaRPr>
          </a:p>
          <a:p>
            <a:pPr marR="30987" algn="r">
              <a:spcBef>
                <a:spcPts val="21"/>
              </a:spcBef>
            </a:pPr>
            <a:r>
              <a:rPr lang="en-US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‹#›</a:t>
            </a:fld>
            <a:r>
              <a:rPr lang="en-US" i="0" spc="-98">
                <a:latin typeface="Trebuchet MS"/>
                <a:cs typeface="Trebuchet MS"/>
              </a:rPr>
              <a:t>/</a:t>
            </a:r>
            <a:r>
              <a:rPr lang="en-US" i="0" spc="-4">
                <a:latin typeface="Trebuchet MS"/>
                <a:cs typeface="Trebuchet MS"/>
              </a:rPr>
              <a:t>20</a:t>
            </a:r>
            <a:r>
              <a:rPr lang="en-US" i="0" spc="-43">
                <a:latin typeface="Trebuchet MS"/>
                <a:cs typeface="Trebuchet MS"/>
              </a:rPr>
              <a:t>)</a:t>
            </a:r>
            <a:endParaRPr lang="en-US">
              <a:latin typeface="Trebuchet MS"/>
              <a:cs typeface="Trebuchet M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</p:sldLayoutIdLst>
  <p:transition/>
  <p:timing/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91420">
        <a:defRPr>
          <a:latin typeface="+mn-lt"/>
          <a:ea typeface="+mn-ea"/>
          <a:cs typeface="+mn-cs"/>
        </a:defRPr>
      </a:lvl2pPr>
      <a:lvl3pPr marL="782840">
        <a:defRPr>
          <a:latin typeface="+mn-lt"/>
          <a:ea typeface="+mn-ea"/>
          <a:cs typeface="+mn-cs"/>
        </a:defRPr>
      </a:lvl3pPr>
      <a:lvl4pPr marL="1174259">
        <a:defRPr>
          <a:latin typeface="+mn-lt"/>
          <a:ea typeface="+mn-ea"/>
          <a:cs typeface="+mn-cs"/>
        </a:defRPr>
      </a:lvl4pPr>
      <a:lvl5pPr marL="1565679">
        <a:defRPr>
          <a:latin typeface="+mn-lt"/>
          <a:ea typeface="+mn-ea"/>
          <a:cs typeface="+mn-cs"/>
        </a:defRPr>
      </a:lvl5pPr>
      <a:lvl6pPr marL="1957099">
        <a:defRPr>
          <a:latin typeface="+mn-lt"/>
          <a:ea typeface="+mn-ea"/>
          <a:cs typeface="+mn-cs"/>
        </a:defRPr>
      </a:lvl6pPr>
      <a:lvl7pPr marL="2348518">
        <a:defRPr>
          <a:latin typeface="+mn-lt"/>
          <a:ea typeface="+mn-ea"/>
          <a:cs typeface="+mn-cs"/>
        </a:defRPr>
      </a:lvl7pPr>
      <a:lvl8pPr marL="2739938">
        <a:defRPr>
          <a:latin typeface="+mn-lt"/>
          <a:ea typeface="+mn-ea"/>
          <a:cs typeface="+mn-cs"/>
        </a:defRPr>
      </a:lvl8pPr>
      <a:lvl9pPr marL="313135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91420">
        <a:defRPr>
          <a:latin typeface="+mn-lt"/>
          <a:ea typeface="+mn-ea"/>
          <a:cs typeface="+mn-cs"/>
        </a:defRPr>
      </a:lvl2pPr>
      <a:lvl3pPr marL="782840">
        <a:defRPr>
          <a:latin typeface="+mn-lt"/>
          <a:ea typeface="+mn-ea"/>
          <a:cs typeface="+mn-cs"/>
        </a:defRPr>
      </a:lvl3pPr>
      <a:lvl4pPr marL="1174259">
        <a:defRPr>
          <a:latin typeface="+mn-lt"/>
          <a:ea typeface="+mn-ea"/>
          <a:cs typeface="+mn-cs"/>
        </a:defRPr>
      </a:lvl4pPr>
      <a:lvl5pPr marL="1565679">
        <a:defRPr>
          <a:latin typeface="+mn-lt"/>
          <a:ea typeface="+mn-ea"/>
          <a:cs typeface="+mn-cs"/>
        </a:defRPr>
      </a:lvl5pPr>
      <a:lvl6pPr marL="1957099">
        <a:defRPr>
          <a:latin typeface="+mn-lt"/>
          <a:ea typeface="+mn-ea"/>
          <a:cs typeface="+mn-cs"/>
        </a:defRPr>
      </a:lvl6pPr>
      <a:lvl7pPr marL="2348518">
        <a:defRPr>
          <a:latin typeface="+mn-lt"/>
          <a:ea typeface="+mn-ea"/>
          <a:cs typeface="+mn-cs"/>
        </a:defRPr>
      </a:lvl7pPr>
      <a:lvl8pPr marL="2739938">
        <a:defRPr>
          <a:latin typeface="+mn-lt"/>
          <a:ea typeface="+mn-ea"/>
          <a:cs typeface="+mn-cs"/>
        </a:defRPr>
      </a:lvl8pPr>
      <a:lvl9pPr marL="3131358">
        <a:defRPr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image" Target="../media/image32.jpeg" /></Relationships>
</file>

<file path=ppt/slides/_rels/slide10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Relationship Id="rId10" Type="http://schemas.openxmlformats.org/officeDocument/2006/relationships/image" Target="../media/image12.png" /><Relationship Id="rId11" Type="http://schemas.openxmlformats.org/officeDocument/2006/relationships/image" Target="../media/image13.png" /><Relationship Id="rId12" Type="http://schemas.openxmlformats.org/officeDocument/2006/relationships/image" Target="../media/image33.png" /><Relationship Id="rId13" Type="http://schemas.openxmlformats.org/officeDocument/2006/relationships/image" Target="../media/image15.png" /><Relationship Id="rId14" Type="http://schemas.openxmlformats.org/officeDocument/2006/relationships/image" Target="../media/image16.png" /><Relationship Id="rId15" Type="http://schemas.openxmlformats.org/officeDocument/2006/relationships/image" Target="../media/image17.png" /><Relationship Id="rId16" Type="http://schemas.openxmlformats.org/officeDocument/2006/relationships/image" Target="../media/image18.png" /><Relationship Id="rId17" Type="http://schemas.openxmlformats.org/officeDocument/2006/relationships/image" Target="../media/image19.png" /><Relationship Id="rId18" Type="http://schemas.openxmlformats.org/officeDocument/2006/relationships/image" Target="../media/image20.png" /><Relationship Id="rId19" Type="http://schemas.openxmlformats.org/officeDocument/2006/relationships/image" Target="../media/image21.png" /><Relationship Id="rId2" Type="http://schemas.openxmlformats.org/officeDocument/2006/relationships/notesSlide" Target="../notesSlides/notesSlide19.xml" /><Relationship Id="rId20" Type="http://schemas.openxmlformats.org/officeDocument/2006/relationships/image" Target="../media/image22.png" /><Relationship Id="rId21" Type="http://schemas.openxmlformats.org/officeDocument/2006/relationships/image" Target="../media/image23.png" /><Relationship Id="rId22" Type="http://schemas.openxmlformats.org/officeDocument/2006/relationships/image" Target="../media/image24.png" /><Relationship Id="rId23" Type="http://schemas.openxmlformats.org/officeDocument/2006/relationships/image" Target="../media/image25.png" /><Relationship Id="rId24" Type="http://schemas.openxmlformats.org/officeDocument/2006/relationships/image" Target="../media/image26.png" /><Relationship Id="rId25" Type="http://schemas.openxmlformats.org/officeDocument/2006/relationships/image" Target="../media/image27.png" /><Relationship Id="rId3" Type="http://schemas.openxmlformats.org/officeDocument/2006/relationships/image" Target="../media/image2.jpeg" /><Relationship Id="rId4" Type="http://schemas.openxmlformats.org/officeDocument/2006/relationships/image" Target="../media/image6.png" /><Relationship Id="rId5" Type="http://schemas.openxmlformats.org/officeDocument/2006/relationships/image" Target="../media/image7.png" /><Relationship Id="rId6" Type="http://schemas.openxmlformats.org/officeDocument/2006/relationships/image" Target="../media/image8.png" /><Relationship Id="rId7" Type="http://schemas.openxmlformats.org/officeDocument/2006/relationships/image" Target="../media/image9.png" /><Relationship Id="rId8" Type="http://schemas.openxmlformats.org/officeDocument/2006/relationships/image" Target="../media/image10.png" /><Relationship Id="rId9" Type="http://schemas.openxmlformats.org/officeDocument/2006/relationships/image" Target="../media/image11.png" /></Relationships>
</file>

<file path=ppt/slides/_rels/slide10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Relationship Id="rId10" Type="http://schemas.openxmlformats.org/officeDocument/2006/relationships/image" Target="../media/image12.png" /><Relationship Id="rId11" Type="http://schemas.openxmlformats.org/officeDocument/2006/relationships/image" Target="../media/image13.png" /><Relationship Id="rId12" Type="http://schemas.openxmlformats.org/officeDocument/2006/relationships/image" Target="../media/image33.png" /><Relationship Id="rId13" Type="http://schemas.openxmlformats.org/officeDocument/2006/relationships/image" Target="../media/image15.png" /><Relationship Id="rId14" Type="http://schemas.openxmlformats.org/officeDocument/2006/relationships/image" Target="../media/image16.png" /><Relationship Id="rId15" Type="http://schemas.openxmlformats.org/officeDocument/2006/relationships/image" Target="../media/image17.png" /><Relationship Id="rId16" Type="http://schemas.openxmlformats.org/officeDocument/2006/relationships/image" Target="../media/image18.png" /><Relationship Id="rId17" Type="http://schemas.openxmlformats.org/officeDocument/2006/relationships/image" Target="../media/image19.png" /><Relationship Id="rId18" Type="http://schemas.openxmlformats.org/officeDocument/2006/relationships/image" Target="../media/image20.png" /><Relationship Id="rId19" Type="http://schemas.openxmlformats.org/officeDocument/2006/relationships/image" Target="../media/image21.png" /><Relationship Id="rId2" Type="http://schemas.openxmlformats.org/officeDocument/2006/relationships/notesSlide" Target="../notesSlides/notesSlide20.xml" /><Relationship Id="rId20" Type="http://schemas.openxmlformats.org/officeDocument/2006/relationships/image" Target="../media/image22.png" /><Relationship Id="rId21" Type="http://schemas.openxmlformats.org/officeDocument/2006/relationships/image" Target="../media/image23.png" /><Relationship Id="rId22" Type="http://schemas.openxmlformats.org/officeDocument/2006/relationships/image" Target="../media/image24.png" /><Relationship Id="rId23" Type="http://schemas.openxmlformats.org/officeDocument/2006/relationships/image" Target="../media/image25.png" /><Relationship Id="rId24" Type="http://schemas.openxmlformats.org/officeDocument/2006/relationships/image" Target="../media/image26.png" /><Relationship Id="rId25" Type="http://schemas.openxmlformats.org/officeDocument/2006/relationships/image" Target="../media/image27.png" /><Relationship Id="rId26" Type="http://schemas.openxmlformats.org/officeDocument/2006/relationships/hyperlink" Target="https://robottini.altervista.org/kalman-filter-vs-complementary-filter" TargetMode="External" /><Relationship Id="rId27" Type="http://schemas.openxmlformats.org/officeDocument/2006/relationships/hyperlink" Target="https://pinkwink.kr/338" TargetMode="External" /><Relationship Id="rId28" Type="http://schemas.openxmlformats.org/officeDocument/2006/relationships/hyperlink" Target="https://pinkwink.kr/254" TargetMode="External" /><Relationship Id="rId29" Type="http://schemas.openxmlformats.org/officeDocument/2006/relationships/hyperlink" Target="https://pinkwink.kr/242" TargetMode="External" /><Relationship Id="rId3" Type="http://schemas.openxmlformats.org/officeDocument/2006/relationships/image" Target="../media/image2.jpeg" /><Relationship Id="rId30" Type="http://schemas.openxmlformats.org/officeDocument/2006/relationships/hyperlink" Target="https://ko.wikipedia.org/wiki/PID_" TargetMode="External" /><Relationship Id="rId31" Type="http://schemas.openxmlformats.org/officeDocument/2006/relationships/hyperlink" Target="https://whiteknight3672.tistory.com/150" TargetMode="External" /><Relationship Id="rId32" Type="http://schemas.openxmlformats.org/officeDocument/2006/relationships/hyperlink" Target="https://wikidocs.net/14635" TargetMode="External" /><Relationship Id="rId4" Type="http://schemas.openxmlformats.org/officeDocument/2006/relationships/image" Target="../media/image6.png" /><Relationship Id="rId5" Type="http://schemas.openxmlformats.org/officeDocument/2006/relationships/image" Target="../media/image7.png" /><Relationship Id="rId6" Type="http://schemas.openxmlformats.org/officeDocument/2006/relationships/image" Target="../media/image8.png" /><Relationship Id="rId7" Type="http://schemas.openxmlformats.org/officeDocument/2006/relationships/image" Target="../media/image9.png" /><Relationship Id="rId8" Type="http://schemas.openxmlformats.org/officeDocument/2006/relationships/image" Target="../media/image10.png" /><Relationship Id="rId9" Type="http://schemas.openxmlformats.org/officeDocument/2006/relationships/image" Target="../media/image11.png" /></Relationships>
</file>

<file path=ppt/slides/_rels/slide10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Relationship Id="rId10" Type="http://schemas.openxmlformats.org/officeDocument/2006/relationships/image" Target="../media/image12.png" /><Relationship Id="rId11" Type="http://schemas.openxmlformats.org/officeDocument/2006/relationships/image" Target="../media/image13.png" /><Relationship Id="rId12" Type="http://schemas.openxmlformats.org/officeDocument/2006/relationships/image" Target="../media/image33.png" /><Relationship Id="rId13" Type="http://schemas.openxmlformats.org/officeDocument/2006/relationships/image" Target="../media/image15.png" /><Relationship Id="rId14" Type="http://schemas.openxmlformats.org/officeDocument/2006/relationships/image" Target="../media/image16.png" /><Relationship Id="rId15" Type="http://schemas.openxmlformats.org/officeDocument/2006/relationships/image" Target="../media/image17.png" /><Relationship Id="rId16" Type="http://schemas.openxmlformats.org/officeDocument/2006/relationships/image" Target="../media/image18.png" /><Relationship Id="rId17" Type="http://schemas.openxmlformats.org/officeDocument/2006/relationships/image" Target="../media/image19.png" /><Relationship Id="rId18" Type="http://schemas.openxmlformats.org/officeDocument/2006/relationships/image" Target="../media/image20.png" /><Relationship Id="rId19" Type="http://schemas.openxmlformats.org/officeDocument/2006/relationships/image" Target="../media/image21.png" /><Relationship Id="rId2" Type="http://schemas.openxmlformats.org/officeDocument/2006/relationships/notesSlide" Target="../notesSlides/notesSlide21.xml" /><Relationship Id="rId20" Type="http://schemas.openxmlformats.org/officeDocument/2006/relationships/image" Target="../media/image22.png" /><Relationship Id="rId21" Type="http://schemas.openxmlformats.org/officeDocument/2006/relationships/image" Target="../media/image23.png" /><Relationship Id="rId22" Type="http://schemas.openxmlformats.org/officeDocument/2006/relationships/image" Target="../media/image24.png" /><Relationship Id="rId23" Type="http://schemas.openxmlformats.org/officeDocument/2006/relationships/image" Target="../media/image25.png" /><Relationship Id="rId24" Type="http://schemas.openxmlformats.org/officeDocument/2006/relationships/image" Target="../media/image26.png" /><Relationship Id="rId25" Type="http://schemas.openxmlformats.org/officeDocument/2006/relationships/image" Target="../media/image27.png" /><Relationship Id="rId26" Type="http://schemas.openxmlformats.org/officeDocument/2006/relationships/image" Target="../media/image52.png" /><Relationship Id="rId3" Type="http://schemas.openxmlformats.org/officeDocument/2006/relationships/image" Target="../media/image2.jpeg" /><Relationship Id="rId4" Type="http://schemas.openxmlformats.org/officeDocument/2006/relationships/image" Target="../media/image6.png" /><Relationship Id="rId5" Type="http://schemas.openxmlformats.org/officeDocument/2006/relationships/image" Target="../media/image7.png" /><Relationship Id="rId6" Type="http://schemas.openxmlformats.org/officeDocument/2006/relationships/image" Target="../media/image8.png" /><Relationship Id="rId7" Type="http://schemas.openxmlformats.org/officeDocument/2006/relationships/image" Target="../media/image9.png" /><Relationship Id="rId8" Type="http://schemas.openxmlformats.org/officeDocument/2006/relationships/image" Target="../media/image10.png" /><Relationship Id="rId9" Type="http://schemas.openxmlformats.org/officeDocument/2006/relationships/image" Target="../media/image11.pn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0.xml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 /><Relationship Id="rId10" Type="http://schemas.openxmlformats.org/officeDocument/2006/relationships/image" Target="../media/image13.png" /><Relationship Id="rId11" Type="http://schemas.openxmlformats.org/officeDocument/2006/relationships/image" Target="../media/image33.png" /><Relationship Id="rId12" Type="http://schemas.openxmlformats.org/officeDocument/2006/relationships/image" Target="../media/image15.png" /><Relationship Id="rId13" Type="http://schemas.openxmlformats.org/officeDocument/2006/relationships/image" Target="../media/image16.png" /><Relationship Id="rId14" Type="http://schemas.openxmlformats.org/officeDocument/2006/relationships/image" Target="../media/image17.png" /><Relationship Id="rId15" Type="http://schemas.openxmlformats.org/officeDocument/2006/relationships/image" Target="../media/image18.png" /><Relationship Id="rId16" Type="http://schemas.openxmlformats.org/officeDocument/2006/relationships/image" Target="../media/image19.png" /><Relationship Id="rId17" Type="http://schemas.openxmlformats.org/officeDocument/2006/relationships/image" Target="../media/image20.png" /><Relationship Id="rId18" Type="http://schemas.openxmlformats.org/officeDocument/2006/relationships/image" Target="../media/image21.png" /><Relationship Id="rId19" Type="http://schemas.openxmlformats.org/officeDocument/2006/relationships/image" Target="../media/image22.png" /><Relationship Id="rId2" Type="http://schemas.openxmlformats.org/officeDocument/2006/relationships/image" Target="../media/image2.jpeg" /><Relationship Id="rId20" Type="http://schemas.openxmlformats.org/officeDocument/2006/relationships/image" Target="../media/image23.png" /><Relationship Id="rId21" Type="http://schemas.openxmlformats.org/officeDocument/2006/relationships/image" Target="../media/image24.png" /><Relationship Id="rId22" Type="http://schemas.openxmlformats.org/officeDocument/2006/relationships/image" Target="../media/image25.png" /><Relationship Id="rId23" Type="http://schemas.openxmlformats.org/officeDocument/2006/relationships/image" Target="../media/image26.png" /><Relationship Id="rId24" Type="http://schemas.openxmlformats.org/officeDocument/2006/relationships/image" Target="../media/image27.png" /><Relationship Id="rId3" Type="http://schemas.openxmlformats.org/officeDocument/2006/relationships/image" Target="../media/image6.png" /><Relationship Id="rId4" Type="http://schemas.openxmlformats.org/officeDocument/2006/relationships/image" Target="../media/image7.png" /><Relationship Id="rId5" Type="http://schemas.openxmlformats.org/officeDocument/2006/relationships/image" Target="../media/image8.png" /><Relationship Id="rId6" Type="http://schemas.openxmlformats.org/officeDocument/2006/relationships/image" Target="../media/image9.png" /><Relationship Id="rId7" Type="http://schemas.openxmlformats.org/officeDocument/2006/relationships/image" Target="../media/image10.png" /><Relationship Id="rId8" Type="http://schemas.openxmlformats.org/officeDocument/2006/relationships/image" Target="../media/image11.png" /><Relationship Id="rId9" Type="http://schemas.openxmlformats.org/officeDocument/2006/relationships/image" Target="../media/image12.pn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 /><Relationship Id="rId10" Type="http://schemas.openxmlformats.org/officeDocument/2006/relationships/image" Target="../media/image13.png" /><Relationship Id="rId11" Type="http://schemas.openxmlformats.org/officeDocument/2006/relationships/image" Target="../media/image33.png" /><Relationship Id="rId12" Type="http://schemas.openxmlformats.org/officeDocument/2006/relationships/image" Target="../media/image15.png" /><Relationship Id="rId13" Type="http://schemas.openxmlformats.org/officeDocument/2006/relationships/image" Target="../media/image16.png" /><Relationship Id="rId14" Type="http://schemas.openxmlformats.org/officeDocument/2006/relationships/image" Target="../media/image17.png" /><Relationship Id="rId15" Type="http://schemas.openxmlformats.org/officeDocument/2006/relationships/image" Target="../media/image18.png" /><Relationship Id="rId16" Type="http://schemas.openxmlformats.org/officeDocument/2006/relationships/image" Target="../media/image19.png" /><Relationship Id="rId17" Type="http://schemas.openxmlformats.org/officeDocument/2006/relationships/image" Target="../media/image20.png" /><Relationship Id="rId18" Type="http://schemas.openxmlformats.org/officeDocument/2006/relationships/image" Target="../media/image21.png" /><Relationship Id="rId19" Type="http://schemas.openxmlformats.org/officeDocument/2006/relationships/image" Target="../media/image22.png" /><Relationship Id="rId2" Type="http://schemas.openxmlformats.org/officeDocument/2006/relationships/image" Target="../media/image2.jpeg" /><Relationship Id="rId20" Type="http://schemas.openxmlformats.org/officeDocument/2006/relationships/image" Target="../media/image23.png" /><Relationship Id="rId21" Type="http://schemas.openxmlformats.org/officeDocument/2006/relationships/image" Target="../media/image24.png" /><Relationship Id="rId22" Type="http://schemas.openxmlformats.org/officeDocument/2006/relationships/image" Target="../media/image25.png" /><Relationship Id="rId23" Type="http://schemas.openxmlformats.org/officeDocument/2006/relationships/image" Target="../media/image26.png" /><Relationship Id="rId24" Type="http://schemas.openxmlformats.org/officeDocument/2006/relationships/image" Target="../media/image27.png" /><Relationship Id="rId25" Type="http://schemas.openxmlformats.org/officeDocument/2006/relationships/image" Target="../media/image34.png" /><Relationship Id="rId26" Type="http://schemas.openxmlformats.org/officeDocument/2006/relationships/video" Target="../media/media1.mp4" /><Relationship Id="rId27" Type="http://schemas.microsoft.com/office/2007/relationships/media" Target="../media/media1.mp4" /><Relationship Id="rId3" Type="http://schemas.openxmlformats.org/officeDocument/2006/relationships/image" Target="../media/image6.png" /><Relationship Id="rId4" Type="http://schemas.openxmlformats.org/officeDocument/2006/relationships/image" Target="../media/image7.png" /><Relationship Id="rId5" Type="http://schemas.openxmlformats.org/officeDocument/2006/relationships/image" Target="../media/image8.png" /><Relationship Id="rId6" Type="http://schemas.openxmlformats.org/officeDocument/2006/relationships/image" Target="../media/image9.png" /><Relationship Id="rId7" Type="http://schemas.openxmlformats.org/officeDocument/2006/relationships/image" Target="../media/image10.png" /><Relationship Id="rId8" Type="http://schemas.openxmlformats.org/officeDocument/2006/relationships/image" Target="../media/image11.png" /><Relationship Id="rId9" Type="http://schemas.openxmlformats.org/officeDocument/2006/relationships/image" Target="../media/image12.pn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 /><Relationship Id="rId10" Type="http://schemas.openxmlformats.org/officeDocument/2006/relationships/image" Target="../media/image13.png" /><Relationship Id="rId11" Type="http://schemas.openxmlformats.org/officeDocument/2006/relationships/image" Target="../media/image33.png" /><Relationship Id="rId12" Type="http://schemas.openxmlformats.org/officeDocument/2006/relationships/image" Target="../media/image15.png" /><Relationship Id="rId13" Type="http://schemas.openxmlformats.org/officeDocument/2006/relationships/image" Target="../media/image16.png" /><Relationship Id="rId14" Type="http://schemas.openxmlformats.org/officeDocument/2006/relationships/image" Target="../media/image17.png" /><Relationship Id="rId15" Type="http://schemas.openxmlformats.org/officeDocument/2006/relationships/image" Target="../media/image18.png" /><Relationship Id="rId16" Type="http://schemas.openxmlformats.org/officeDocument/2006/relationships/image" Target="../media/image19.png" /><Relationship Id="rId17" Type="http://schemas.openxmlformats.org/officeDocument/2006/relationships/image" Target="../media/image20.png" /><Relationship Id="rId18" Type="http://schemas.openxmlformats.org/officeDocument/2006/relationships/image" Target="../media/image21.png" /><Relationship Id="rId19" Type="http://schemas.openxmlformats.org/officeDocument/2006/relationships/image" Target="../media/image22.png" /><Relationship Id="rId2" Type="http://schemas.openxmlformats.org/officeDocument/2006/relationships/image" Target="../media/image2.jpeg" /><Relationship Id="rId20" Type="http://schemas.openxmlformats.org/officeDocument/2006/relationships/image" Target="../media/image23.png" /><Relationship Id="rId21" Type="http://schemas.openxmlformats.org/officeDocument/2006/relationships/image" Target="../media/image24.png" /><Relationship Id="rId22" Type="http://schemas.openxmlformats.org/officeDocument/2006/relationships/image" Target="../media/image25.png" /><Relationship Id="rId23" Type="http://schemas.openxmlformats.org/officeDocument/2006/relationships/image" Target="../media/image26.png" /><Relationship Id="rId24" Type="http://schemas.openxmlformats.org/officeDocument/2006/relationships/image" Target="../media/image27.png" /><Relationship Id="rId25" Type="http://schemas.openxmlformats.org/officeDocument/2006/relationships/chart" Target="../charts/chart1.xml" /><Relationship Id="rId3" Type="http://schemas.openxmlformats.org/officeDocument/2006/relationships/image" Target="../media/image6.png" /><Relationship Id="rId4" Type="http://schemas.openxmlformats.org/officeDocument/2006/relationships/image" Target="../media/image7.png" /><Relationship Id="rId5" Type="http://schemas.openxmlformats.org/officeDocument/2006/relationships/image" Target="../media/image8.png" /><Relationship Id="rId6" Type="http://schemas.openxmlformats.org/officeDocument/2006/relationships/image" Target="../media/image9.png" /><Relationship Id="rId7" Type="http://schemas.openxmlformats.org/officeDocument/2006/relationships/image" Target="../media/image10.png" /><Relationship Id="rId8" Type="http://schemas.openxmlformats.org/officeDocument/2006/relationships/image" Target="../media/image11.png" /><Relationship Id="rId9" Type="http://schemas.openxmlformats.org/officeDocument/2006/relationships/image" Target="../media/image12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 /><Relationship Id="rId10" Type="http://schemas.openxmlformats.org/officeDocument/2006/relationships/image" Target="../media/image13.png" /><Relationship Id="rId11" Type="http://schemas.openxmlformats.org/officeDocument/2006/relationships/image" Target="../media/image33.png" /><Relationship Id="rId12" Type="http://schemas.openxmlformats.org/officeDocument/2006/relationships/image" Target="../media/image15.png" /><Relationship Id="rId13" Type="http://schemas.openxmlformats.org/officeDocument/2006/relationships/image" Target="../media/image16.png" /><Relationship Id="rId14" Type="http://schemas.openxmlformats.org/officeDocument/2006/relationships/image" Target="../media/image17.png" /><Relationship Id="rId15" Type="http://schemas.openxmlformats.org/officeDocument/2006/relationships/image" Target="../media/image18.png" /><Relationship Id="rId16" Type="http://schemas.openxmlformats.org/officeDocument/2006/relationships/image" Target="../media/image19.png" /><Relationship Id="rId17" Type="http://schemas.openxmlformats.org/officeDocument/2006/relationships/image" Target="../media/image20.png" /><Relationship Id="rId18" Type="http://schemas.openxmlformats.org/officeDocument/2006/relationships/image" Target="../media/image21.png" /><Relationship Id="rId19" Type="http://schemas.openxmlformats.org/officeDocument/2006/relationships/image" Target="../media/image22.png" /><Relationship Id="rId2" Type="http://schemas.openxmlformats.org/officeDocument/2006/relationships/image" Target="../media/image2.jpeg" /><Relationship Id="rId20" Type="http://schemas.openxmlformats.org/officeDocument/2006/relationships/image" Target="../media/image23.png" /><Relationship Id="rId21" Type="http://schemas.openxmlformats.org/officeDocument/2006/relationships/image" Target="../media/image24.png" /><Relationship Id="rId22" Type="http://schemas.openxmlformats.org/officeDocument/2006/relationships/image" Target="../media/image25.png" /><Relationship Id="rId23" Type="http://schemas.openxmlformats.org/officeDocument/2006/relationships/image" Target="../media/image26.png" /><Relationship Id="rId24" Type="http://schemas.openxmlformats.org/officeDocument/2006/relationships/image" Target="../media/image27.png" /><Relationship Id="rId25" Type="http://schemas.openxmlformats.org/officeDocument/2006/relationships/chart" Target="../charts/chart2.xml" /><Relationship Id="rId3" Type="http://schemas.openxmlformats.org/officeDocument/2006/relationships/image" Target="../media/image6.png" /><Relationship Id="rId4" Type="http://schemas.openxmlformats.org/officeDocument/2006/relationships/image" Target="../media/image7.png" /><Relationship Id="rId5" Type="http://schemas.openxmlformats.org/officeDocument/2006/relationships/image" Target="../media/image8.png" /><Relationship Id="rId6" Type="http://schemas.openxmlformats.org/officeDocument/2006/relationships/image" Target="../media/image9.png" /><Relationship Id="rId7" Type="http://schemas.openxmlformats.org/officeDocument/2006/relationships/image" Target="../media/image10.png" /><Relationship Id="rId8" Type="http://schemas.openxmlformats.org/officeDocument/2006/relationships/image" Target="../media/image11.png" /><Relationship Id="rId9" Type="http://schemas.openxmlformats.org/officeDocument/2006/relationships/image" Target="../media/image12.png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 /><Relationship Id="rId10" Type="http://schemas.openxmlformats.org/officeDocument/2006/relationships/image" Target="../media/image13.png" /><Relationship Id="rId11" Type="http://schemas.openxmlformats.org/officeDocument/2006/relationships/image" Target="../media/image33.png" /><Relationship Id="rId12" Type="http://schemas.openxmlformats.org/officeDocument/2006/relationships/image" Target="../media/image15.png" /><Relationship Id="rId13" Type="http://schemas.openxmlformats.org/officeDocument/2006/relationships/image" Target="../media/image16.png" /><Relationship Id="rId14" Type="http://schemas.openxmlformats.org/officeDocument/2006/relationships/image" Target="../media/image17.png" /><Relationship Id="rId15" Type="http://schemas.openxmlformats.org/officeDocument/2006/relationships/image" Target="../media/image18.png" /><Relationship Id="rId16" Type="http://schemas.openxmlformats.org/officeDocument/2006/relationships/image" Target="../media/image19.png" /><Relationship Id="rId17" Type="http://schemas.openxmlformats.org/officeDocument/2006/relationships/image" Target="../media/image20.png" /><Relationship Id="rId18" Type="http://schemas.openxmlformats.org/officeDocument/2006/relationships/image" Target="../media/image21.png" /><Relationship Id="rId19" Type="http://schemas.openxmlformats.org/officeDocument/2006/relationships/image" Target="../media/image22.png" /><Relationship Id="rId2" Type="http://schemas.openxmlformats.org/officeDocument/2006/relationships/image" Target="../media/image2.jpeg" /><Relationship Id="rId20" Type="http://schemas.openxmlformats.org/officeDocument/2006/relationships/image" Target="../media/image23.png" /><Relationship Id="rId21" Type="http://schemas.openxmlformats.org/officeDocument/2006/relationships/image" Target="../media/image24.png" /><Relationship Id="rId22" Type="http://schemas.openxmlformats.org/officeDocument/2006/relationships/image" Target="../media/image25.png" /><Relationship Id="rId23" Type="http://schemas.openxmlformats.org/officeDocument/2006/relationships/image" Target="../media/image26.png" /><Relationship Id="rId24" Type="http://schemas.openxmlformats.org/officeDocument/2006/relationships/image" Target="../media/image27.png" /><Relationship Id="rId25" Type="http://schemas.openxmlformats.org/officeDocument/2006/relationships/image" Target="../media/image35.png" /><Relationship Id="rId26" Type="http://schemas.openxmlformats.org/officeDocument/2006/relationships/video" Target="../media/media2.mp4" /><Relationship Id="rId27" Type="http://schemas.microsoft.com/office/2007/relationships/media" Target="../media/media2.mp4" /><Relationship Id="rId3" Type="http://schemas.openxmlformats.org/officeDocument/2006/relationships/image" Target="../media/image6.png" /><Relationship Id="rId4" Type="http://schemas.openxmlformats.org/officeDocument/2006/relationships/image" Target="../media/image7.png" /><Relationship Id="rId5" Type="http://schemas.openxmlformats.org/officeDocument/2006/relationships/image" Target="../media/image8.png" /><Relationship Id="rId6" Type="http://schemas.openxmlformats.org/officeDocument/2006/relationships/image" Target="../media/image9.png" /><Relationship Id="rId7" Type="http://schemas.openxmlformats.org/officeDocument/2006/relationships/image" Target="../media/image10.png" /><Relationship Id="rId8" Type="http://schemas.openxmlformats.org/officeDocument/2006/relationships/image" Target="../media/image11.png" /><Relationship Id="rId9" Type="http://schemas.openxmlformats.org/officeDocument/2006/relationships/image" Target="../media/image12.png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 /><Relationship Id="rId10" Type="http://schemas.openxmlformats.org/officeDocument/2006/relationships/image" Target="../media/image13.png" /><Relationship Id="rId11" Type="http://schemas.openxmlformats.org/officeDocument/2006/relationships/image" Target="../media/image33.png" /><Relationship Id="rId12" Type="http://schemas.openxmlformats.org/officeDocument/2006/relationships/image" Target="../media/image15.png" /><Relationship Id="rId13" Type="http://schemas.openxmlformats.org/officeDocument/2006/relationships/image" Target="../media/image16.png" /><Relationship Id="rId14" Type="http://schemas.openxmlformats.org/officeDocument/2006/relationships/image" Target="../media/image17.png" /><Relationship Id="rId15" Type="http://schemas.openxmlformats.org/officeDocument/2006/relationships/image" Target="../media/image18.png" /><Relationship Id="rId16" Type="http://schemas.openxmlformats.org/officeDocument/2006/relationships/image" Target="../media/image19.png" /><Relationship Id="rId17" Type="http://schemas.openxmlformats.org/officeDocument/2006/relationships/image" Target="../media/image20.png" /><Relationship Id="rId18" Type="http://schemas.openxmlformats.org/officeDocument/2006/relationships/image" Target="../media/image21.png" /><Relationship Id="rId19" Type="http://schemas.openxmlformats.org/officeDocument/2006/relationships/image" Target="../media/image22.png" /><Relationship Id="rId2" Type="http://schemas.openxmlformats.org/officeDocument/2006/relationships/image" Target="../media/image2.jpeg" /><Relationship Id="rId20" Type="http://schemas.openxmlformats.org/officeDocument/2006/relationships/image" Target="../media/image23.png" /><Relationship Id="rId21" Type="http://schemas.openxmlformats.org/officeDocument/2006/relationships/image" Target="../media/image24.png" /><Relationship Id="rId22" Type="http://schemas.openxmlformats.org/officeDocument/2006/relationships/image" Target="../media/image25.png" /><Relationship Id="rId23" Type="http://schemas.openxmlformats.org/officeDocument/2006/relationships/image" Target="../media/image26.png" /><Relationship Id="rId24" Type="http://schemas.openxmlformats.org/officeDocument/2006/relationships/image" Target="../media/image27.png" /><Relationship Id="rId25" Type="http://schemas.openxmlformats.org/officeDocument/2006/relationships/chart" Target="../charts/chart3.xml" /><Relationship Id="rId3" Type="http://schemas.openxmlformats.org/officeDocument/2006/relationships/image" Target="../media/image6.png" /><Relationship Id="rId4" Type="http://schemas.openxmlformats.org/officeDocument/2006/relationships/image" Target="../media/image7.png" /><Relationship Id="rId5" Type="http://schemas.openxmlformats.org/officeDocument/2006/relationships/image" Target="../media/image8.png" /><Relationship Id="rId6" Type="http://schemas.openxmlformats.org/officeDocument/2006/relationships/image" Target="../media/image9.png" /><Relationship Id="rId7" Type="http://schemas.openxmlformats.org/officeDocument/2006/relationships/image" Target="../media/image10.png" /><Relationship Id="rId8" Type="http://schemas.openxmlformats.org/officeDocument/2006/relationships/image" Target="../media/image11.png" /><Relationship Id="rId9" Type="http://schemas.openxmlformats.org/officeDocument/2006/relationships/image" Target="../media/image12.pn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 /><Relationship Id="rId10" Type="http://schemas.openxmlformats.org/officeDocument/2006/relationships/image" Target="../media/image13.png" /><Relationship Id="rId11" Type="http://schemas.openxmlformats.org/officeDocument/2006/relationships/image" Target="../media/image33.png" /><Relationship Id="rId12" Type="http://schemas.openxmlformats.org/officeDocument/2006/relationships/image" Target="../media/image15.png" /><Relationship Id="rId13" Type="http://schemas.openxmlformats.org/officeDocument/2006/relationships/image" Target="../media/image16.png" /><Relationship Id="rId14" Type="http://schemas.openxmlformats.org/officeDocument/2006/relationships/image" Target="../media/image17.png" /><Relationship Id="rId15" Type="http://schemas.openxmlformats.org/officeDocument/2006/relationships/image" Target="../media/image18.png" /><Relationship Id="rId16" Type="http://schemas.openxmlformats.org/officeDocument/2006/relationships/image" Target="../media/image19.png" /><Relationship Id="rId17" Type="http://schemas.openxmlformats.org/officeDocument/2006/relationships/image" Target="../media/image20.png" /><Relationship Id="rId18" Type="http://schemas.openxmlformats.org/officeDocument/2006/relationships/image" Target="../media/image21.png" /><Relationship Id="rId19" Type="http://schemas.openxmlformats.org/officeDocument/2006/relationships/image" Target="../media/image22.png" /><Relationship Id="rId2" Type="http://schemas.openxmlformats.org/officeDocument/2006/relationships/image" Target="../media/image2.jpeg" /><Relationship Id="rId20" Type="http://schemas.openxmlformats.org/officeDocument/2006/relationships/image" Target="../media/image23.png" /><Relationship Id="rId21" Type="http://schemas.openxmlformats.org/officeDocument/2006/relationships/image" Target="../media/image24.png" /><Relationship Id="rId22" Type="http://schemas.openxmlformats.org/officeDocument/2006/relationships/image" Target="../media/image25.png" /><Relationship Id="rId23" Type="http://schemas.openxmlformats.org/officeDocument/2006/relationships/image" Target="../media/image26.png" /><Relationship Id="rId24" Type="http://schemas.openxmlformats.org/officeDocument/2006/relationships/image" Target="../media/image27.png" /><Relationship Id="rId25" Type="http://schemas.openxmlformats.org/officeDocument/2006/relationships/chart" Target="../charts/chart4.xml" /><Relationship Id="rId3" Type="http://schemas.openxmlformats.org/officeDocument/2006/relationships/image" Target="../media/image6.png" /><Relationship Id="rId4" Type="http://schemas.openxmlformats.org/officeDocument/2006/relationships/image" Target="../media/image7.png" /><Relationship Id="rId5" Type="http://schemas.openxmlformats.org/officeDocument/2006/relationships/image" Target="../media/image8.png" /><Relationship Id="rId6" Type="http://schemas.openxmlformats.org/officeDocument/2006/relationships/image" Target="../media/image9.png" /><Relationship Id="rId7" Type="http://schemas.openxmlformats.org/officeDocument/2006/relationships/image" Target="../media/image10.png" /><Relationship Id="rId8" Type="http://schemas.openxmlformats.org/officeDocument/2006/relationships/image" Target="../media/image11.png" /><Relationship Id="rId9" Type="http://schemas.openxmlformats.org/officeDocument/2006/relationships/image" Target="../media/image12.pn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 /><Relationship Id="rId10" Type="http://schemas.openxmlformats.org/officeDocument/2006/relationships/image" Target="../media/image13.png" /><Relationship Id="rId11" Type="http://schemas.openxmlformats.org/officeDocument/2006/relationships/image" Target="../media/image33.png" /><Relationship Id="rId12" Type="http://schemas.openxmlformats.org/officeDocument/2006/relationships/image" Target="../media/image15.png" /><Relationship Id="rId13" Type="http://schemas.openxmlformats.org/officeDocument/2006/relationships/image" Target="../media/image16.png" /><Relationship Id="rId14" Type="http://schemas.openxmlformats.org/officeDocument/2006/relationships/image" Target="../media/image17.png" /><Relationship Id="rId15" Type="http://schemas.openxmlformats.org/officeDocument/2006/relationships/image" Target="../media/image18.png" /><Relationship Id="rId16" Type="http://schemas.openxmlformats.org/officeDocument/2006/relationships/image" Target="../media/image19.png" /><Relationship Id="rId17" Type="http://schemas.openxmlformats.org/officeDocument/2006/relationships/image" Target="../media/image20.png" /><Relationship Id="rId18" Type="http://schemas.openxmlformats.org/officeDocument/2006/relationships/image" Target="../media/image21.png" /><Relationship Id="rId19" Type="http://schemas.openxmlformats.org/officeDocument/2006/relationships/image" Target="../media/image22.png" /><Relationship Id="rId2" Type="http://schemas.openxmlformats.org/officeDocument/2006/relationships/image" Target="../media/image2.jpeg" /><Relationship Id="rId20" Type="http://schemas.openxmlformats.org/officeDocument/2006/relationships/image" Target="../media/image23.png" /><Relationship Id="rId21" Type="http://schemas.openxmlformats.org/officeDocument/2006/relationships/image" Target="../media/image24.png" /><Relationship Id="rId22" Type="http://schemas.openxmlformats.org/officeDocument/2006/relationships/image" Target="../media/image25.png" /><Relationship Id="rId23" Type="http://schemas.openxmlformats.org/officeDocument/2006/relationships/image" Target="../media/image26.png" /><Relationship Id="rId24" Type="http://schemas.openxmlformats.org/officeDocument/2006/relationships/image" Target="../media/image27.png" /><Relationship Id="rId25" Type="http://schemas.openxmlformats.org/officeDocument/2006/relationships/image" Target="../media/image36.png" /><Relationship Id="rId26" Type="http://schemas.openxmlformats.org/officeDocument/2006/relationships/video" Target="../media/media3.mp4" /><Relationship Id="rId27" Type="http://schemas.microsoft.com/office/2007/relationships/media" Target="../media/media3.mp4" /><Relationship Id="rId3" Type="http://schemas.openxmlformats.org/officeDocument/2006/relationships/image" Target="../media/image6.png" /><Relationship Id="rId4" Type="http://schemas.openxmlformats.org/officeDocument/2006/relationships/image" Target="../media/image7.png" /><Relationship Id="rId5" Type="http://schemas.openxmlformats.org/officeDocument/2006/relationships/image" Target="../media/image8.png" /><Relationship Id="rId6" Type="http://schemas.openxmlformats.org/officeDocument/2006/relationships/image" Target="../media/image9.png" /><Relationship Id="rId7" Type="http://schemas.openxmlformats.org/officeDocument/2006/relationships/image" Target="../media/image10.png" /><Relationship Id="rId8" Type="http://schemas.openxmlformats.org/officeDocument/2006/relationships/image" Target="../media/image11.png" /><Relationship Id="rId9" Type="http://schemas.openxmlformats.org/officeDocument/2006/relationships/image" Target="../media/image12.png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 /><Relationship Id="rId10" Type="http://schemas.openxmlformats.org/officeDocument/2006/relationships/image" Target="../media/image13.png" /><Relationship Id="rId11" Type="http://schemas.openxmlformats.org/officeDocument/2006/relationships/image" Target="../media/image33.png" /><Relationship Id="rId12" Type="http://schemas.openxmlformats.org/officeDocument/2006/relationships/image" Target="../media/image15.png" /><Relationship Id="rId13" Type="http://schemas.openxmlformats.org/officeDocument/2006/relationships/image" Target="../media/image16.png" /><Relationship Id="rId14" Type="http://schemas.openxmlformats.org/officeDocument/2006/relationships/image" Target="../media/image17.png" /><Relationship Id="rId15" Type="http://schemas.openxmlformats.org/officeDocument/2006/relationships/image" Target="../media/image18.png" /><Relationship Id="rId16" Type="http://schemas.openxmlformats.org/officeDocument/2006/relationships/image" Target="../media/image19.png" /><Relationship Id="rId17" Type="http://schemas.openxmlformats.org/officeDocument/2006/relationships/image" Target="../media/image20.png" /><Relationship Id="rId18" Type="http://schemas.openxmlformats.org/officeDocument/2006/relationships/image" Target="../media/image21.png" /><Relationship Id="rId19" Type="http://schemas.openxmlformats.org/officeDocument/2006/relationships/image" Target="../media/image22.png" /><Relationship Id="rId2" Type="http://schemas.openxmlformats.org/officeDocument/2006/relationships/image" Target="../media/image2.jpeg" /><Relationship Id="rId20" Type="http://schemas.openxmlformats.org/officeDocument/2006/relationships/image" Target="../media/image23.png" /><Relationship Id="rId21" Type="http://schemas.openxmlformats.org/officeDocument/2006/relationships/image" Target="../media/image24.png" /><Relationship Id="rId22" Type="http://schemas.openxmlformats.org/officeDocument/2006/relationships/image" Target="../media/image25.png" /><Relationship Id="rId23" Type="http://schemas.openxmlformats.org/officeDocument/2006/relationships/image" Target="../media/image26.png" /><Relationship Id="rId24" Type="http://schemas.openxmlformats.org/officeDocument/2006/relationships/image" Target="../media/image27.png" /><Relationship Id="rId25" Type="http://schemas.openxmlformats.org/officeDocument/2006/relationships/chart" Target="../charts/chart5.xml" /><Relationship Id="rId3" Type="http://schemas.openxmlformats.org/officeDocument/2006/relationships/image" Target="../media/image6.png" /><Relationship Id="rId4" Type="http://schemas.openxmlformats.org/officeDocument/2006/relationships/image" Target="../media/image7.png" /><Relationship Id="rId5" Type="http://schemas.openxmlformats.org/officeDocument/2006/relationships/image" Target="../media/image8.png" /><Relationship Id="rId6" Type="http://schemas.openxmlformats.org/officeDocument/2006/relationships/image" Target="../media/image9.png" /><Relationship Id="rId7" Type="http://schemas.openxmlformats.org/officeDocument/2006/relationships/image" Target="../media/image10.png" /><Relationship Id="rId8" Type="http://schemas.openxmlformats.org/officeDocument/2006/relationships/image" Target="../media/image11.png" /><Relationship Id="rId9" Type="http://schemas.openxmlformats.org/officeDocument/2006/relationships/image" Target="../media/image12.png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 /><Relationship Id="rId10" Type="http://schemas.openxmlformats.org/officeDocument/2006/relationships/image" Target="../media/image13.png" /><Relationship Id="rId11" Type="http://schemas.openxmlformats.org/officeDocument/2006/relationships/image" Target="../media/image33.png" /><Relationship Id="rId12" Type="http://schemas.openxmlformats.org/officeDocument/2006/relationships/image" Target="../media/image15.png" /><Relationship Id="rId13" Type="http://schemas.openxmlformats.org/officeDocument/2006/relationships/image" Target="../media/image16.png" /><Relationship Id="rId14" Type="http://schemas.openxmlformats.org/officeDocument/2006/relationships/image" Target="../media/image17.png" /><Relationship Id="rId15" Type="http://schemas.openxmlformats.org/officeDocument/2006/relationships/image" Target="../media/image18.png" /><Relationship Id="rId16" Type="http://schemas.openxmlformats.org/officeDocument/2006/relationships/image" Target="../media/image19.png" /><Relationship Id="rId17" Type="http://schemas.openxmlformats.org/officeDocument/2006/relationships/image" Target="../media/image20.png" /><Relationship Id="rId18" Type="http://schemas.openxmlformats.org/officeDocument/2006/relationships/image" Target="../media/image21.png" /><Relationship Id="rId19" Type="http://schemas.openxmlformats.org/officeDocument/2006/relationships/image" Target="../media/image22.png" /><Relationship Id="rId2" Type="http://schemas.openxmlformats.org/officeDocument/2006/relationships/image" Target="../media/image2.jpeg" /><Relationship Id="rId20" Type="http://schemas.openxmlformats.org/officeDocument/2006/relationships/image" Target="../media/image23.png" /><Relationship Id="rId21" Type="http://schemas.openxmlformats.org/officeDocument/2006/relationships/image" Target="../media/image24.png" /><Relationship Id="rId22" Type="http://schemas.openxmlformats.org/officeDocument/2006/relationships/image" Target="../media/image25.png" /><Relationship Id="rId23" Type="http://schemas.openxmlformats.org/officeDocument/2006/relationships/image" Target="../media/image26.png" /><Relationship Id="rId24" Type="http://schemas.openxmlformats.org/officeDocument/2006/relationships/image" Target="../media/image27.png" /><Relationship Id="rId25" Type="http://schemas.openxmlformats.org/officeDocument/2006/relationships/chart" Target="../charts/chart6.xml" /><Relationship Id="rId3" Type="http://schemas.openxmlformats.org/officeDocument/2006/relationships/image" Target="../media/image6.png" /><Relationship Id="rId4" Type="http://schemas.openxmlformats.org/officeDocument/2006/relationships/image" Target="../media/image7.png" /><Relationship Id="rId5" Type="http://schemas.openxmlformats.org/officeDocument/2006/relationships/image" Target="../media/image8.png" /><Relationship Id="rId6" Type="http://schemas.openxmlformats.org/officeDocument/2006/relationships/image" Target="../media/image9.png" /><Relationship Id="rId7" Type="http://schemas.openxmlformats.org/officeDocument/2006/relationships/image" Target="../media/image10.png" /><Relationship Id="rId8" Type="http://schemas.openxmlformats.org/officeDocument/2006/relationships/image" Target="../media/image11.png" /><Relationship Id="rId9" Type="http://schemas.openxmlformats.org/officeDocument/2006/relationships/image" Target="../media/image12.png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 /><Relationship Id="rId10" Type="http://schemas.openxmlformats.org/officeDocument/2006/relationships/image" Target="../media/image13.png" /><Relationship Id="rId11" Type="http://schemas.openxmlformats.org/officeDocument/2006/relationships/image" Target="../media/image33.png" /><Relationship Id="rId12" Type="http://schemas.openxmlformats.org/officeDocument/2006/relationships/image" Target="../media/image15.png" /><Relationship Id="rId13" Type="http://schemas.openxmlformats.org/officeDocument/2006/relationships/image" Target="../media/image16.png" /><Relationship Id="rId14" Type="http://schemas.openxmlformats.org/officeDocument/2006/relationships/image" Target="../media/image17.png" /><Relationship Id="rId15" Type="http://schemas.openxmlformats.org/officeDocument/2006/relationships/image" Target="../media/image18.png" /><Relationship Id="rId16" Type="http://schemas.openxmlformats.org/officeDocument/2006/relationships/image" Target="../media/image19.png" /><Relationship Id="rId17" Type="http://schemas.openxmlformats.org/officeDocument/2006/relationships/image" Target="../media/image20.png" /><Relationship Id="rId18" Type="http://schemas.openxmlformats.org/officeDocument/2006/relationships/image" Target="../media/image21.png" /><Relationship Id="rId19" Type="http://schemas.openxmlformats.org/officeDocument/2006/relationships/image" Target="../media/image22.png" /><Relationship Id="rId2" Type="http://schemas.openxmlformats.org/officeDocument/2006/relationships/image" Target="../media/image2.jpeg" /><Relationship Id="rId20" Type="http://schemas.openxmlformats.org/officeDocument/2006/relationships/image" Target="../media/image23.png" /><Relationship Id="rId21" Type="http://schemas.openxmlformats.org/officeDocument/2006/relationships/image" Target="../media/image24.png" /><Relationship Id="rId22" Type="http://schemas.openxmlformats.org/officeDocument/2006/relationships/image" Target="../media/image25.png" /><Relationship Id="rId23" Type="http://schemas.openxmlformats.org/officeDocument/2006/relationships/image" Target="../media/image26.png" /><Relationship Id="rId24" Type="http://schemas.openxmlformats.org/officeDocument/2006/relationships/image" Target="../media/image27.png" /><Relationship Id="rId3" Type="http://schemas.openxmlformats.org/officeDocument/2006/relationships/image" Target="../media/image6.png" /><Relationship Id="rId4" Type="http://schemas.openxmlformats.org/officeDocument/2006/relationships/image" Target="../media/image7.png" /><Relationship Id="rId5" Type="http://schemas.openxmlformats.org/officeDocument/2006/relationships/image" Target="../media/image8.png" /><Relationship Id="rId6" Type="http://schemas.openxmlformats.org/officeDocument/2006/relationships/image" Target="../media/image9.png" /><Relationship Id="rId7" Type="http://schemas.openxmlformats.org/officeDocument/2006/relationships/image" Target="../media/image10.png" /><Relationship Id="rId8" Type="http://schemas.openxmlformats.org/officeDocument/2006/relationships/image" Target="../media/image11.png" /><Relationship Id="rId9" Type="http://schemas.openxmlformats.org/officeDocument/2006/relationships/image" Target="../media/image12.png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 /><Relationship Id="rId10" Type="http://schemas.openxmlformats.org/officeDocument/2006/relationships/image" Target="../media/image13.png" /><Relationship Id="rId11" Type="http://schemas.openxmlformats.org/officeDocument/2006/relationships/image" Target="../media/image33.png" /><Relationship Id="rId12" Type="http://schemas.openxmlformats.org/officeDocument/2006/relationships/image" Target="../media/image15.png" /><Relationship Id="rId13" Type="http://schemas.openxmlformats.org/officeDocument/2006/relationships/image" Target="../media/image16.png" /><Relationship Id="rId14" Type="http://schemas.openxmlformats.org/officeDocument/2006/relationships/image" Target="../media/image17.png" /><Relationship Id="rId15" Type="http://schemas.openxmlformats.org/officeDocument/2006/relationships/image" Target="../media/image18.png" /><Relationship Id="rId16" Type="http://schemas.openxmlformats.org/officeDocument/2006/relationships/image" Target="../media/image19.png" /><Relationship Id="rId17" Type="http://schemas.openxmlformats.org/officeDocument/2006/relationships/image" Target="../media/image20.png" /><Relationship Id="rId18" Type="http://schemas.openxmlformats.org/officeDocument/2006/relationships/image" Target="../media/image21.png" /><Relationship Id="rId19" Type="http://schemas.openxmlformats.org/officeDocument/2006/relationships/image" Target="../media/image22.png" /><Relationship Id="rId2" Type="http://schemas.openxmlformats.org/officeDocument/2006/relationships/image" Target="../media/image2.jpeg" /><Relationship Id="rId20" Type="http://schemas.openxmlformats.org/officeDocument/2006/relationships/image" Target="../media/image23.png" /><Relationship Id="rId21" Type="http://schemas.openxmlformats.org/officeDocument/2006/relationships/image" Target="../media/image24.png" /><Relationship Id="rId22" Type="http://schemas.openxmlformats.org/officeDocument/2006/relationships/image" Target="../media/image25.png" /><Relationship Id="rId23" Type="http://schemas.openxmlformats.org/officeDocument/2006/relationships/image" Target="../media/image26.png" /><Relationship Id="rId24" Type="http://schemas.openxmlformats.org/officeDocument/2006/relationships/image" Target="../media/image27.png" /><Relationship Id="rId3" Type="http://schemas.openxmlformats.org/officeDocument/2006/relationships/image" Target="../media/image6.png" /><Relationship Id="rId4" Type="http://schemas.openxmlformats.org/officeDocument/2006/relationships/image" Target="../media/image7.png" /><Relationship Id="rId5" Type="http://schemas.openxmlformats.org/officeDocument/2006/relationships/image" Target="../media/image8.png" /><Relationship Id="rId6" Type="http://schemas.openxmlformats.org/officeDocument/2006/relationships/image" Target="../media/image9.png" /><Relationship Id="rId7" Type="http://schemas.openxmlformats.org/officeDocument/2006/relationships/image" Target="../media/image10.png" /><Relationship Id="rId8" Type="http://schemas.openxmlformats.org/officeDocument/2006/relationships/image" Target="../media/image11.png" /><Relationship Id="rId9" Type="http://schemas.openxmlformats.org/officeDocument/2006/relationships/image" Target="../media/image12.png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 /><Relationship Id="rId10" Type="http://schemas.openxmlformats.org/officeDocument/2006/relationships/image" Target="../media/image13.png" /><Relationship Id="rId11" Type="http://schemas.openxmlformats.org/officeDocument/2006/relationships/image" Target="../media/image33.png" /><Relationship Id="rId12" Type="http://schemas.openxmlformats.org/officeDocument/2006/relationships/image" Target="../media/image15.png" /><Relationship Id="rId13" Type="http://schemas.openxmlformats.org/officeDocument/2006/relationships/image" Target="../media/image16.png" /><Relationship Id="rId14" Type="http://schemas.openxmlformats.org/officeDocument/2006/relationships/image" Target="../media/image17.png" /><Relationship Id="rId15" Type="http://schemas.openxmlformats.org/officeDocument/2006/relationships/image" Target="../media/image18.png" /><Relationship Id="rId16" Type="http://schemas.openxmlformats.org/officeDocument/2006/relationships/image" Target="../media/image19.png" /><Relationship Id="rId17" Type="http://schemas.openxmlformats.org/officeDocument/2006/relationships/image" Target="../media/image20.png" /><Relationship Id="rId18" Type="http://schemas.openxmlformats.org/officeDocument/2006/relationships/image" Target="../media/image21.png" /><Relationship Id="rId19" Type="http://schemas.openxmlformats.org/officeDocument/2006/relationships/image" Target="../media/image22.png" /><Relationship Id="rId2" Type="http://schemas.openxmlformats.org/officeDocument/2006/relationships/image" Target="../media/image2.jpeg" /><Relationship Id="rId20" Type="http://schemas.openxmlformats.org/officeDocument/2006/relationships/image" Target="../media/image23.png" /><Relationship Id="rId21" Type="http://schemas.openxmlformats.org/officeDocument/2006/relationships/image" Target="../media/image24.png" /><Relationship Id="rId22" Type="http://schemas.openxmlformats.org/officeDocument/2006/relationships/image" Target="../media/image25.png" /><Relationship Id="rId23" Type="http://schemas.openxmlformats.org/officeDocument/2006/relationships/image" Target="../media/image26.png" /><Relationship Id="rId24" Type="http://schemas.openxmlformats.org/officeDocument/2006/relationships/image" Target="../media/image27.png" /><Relationship Id="rId25" Type="http://schemas.openxmlformats.org/officeDocument/2006/relationships/image" Target="../media/image37.png" /><Relationship Id="rId26" Type="http://schemas.openxmlformats.org/officeDocument/2006/relationships/image" Target="../media/image38.png" /><Relationship Id="rId3" Type="http://schemas.openxmlformats.org/officeDocument/2006/relationships/image" Target="../media/image6.png" /><Relationship Id="rId4" Type="http://schemas.openxmlformats.org/officeDocument/2006/relationships/image" Target="../media/image7.png" /><Relationship Id="rId5" Type="http://schemas.openxmlformats.org/officeDocument/2006/relationships/image" Target="../media/image8.png" /><Relationship Id="rId6" Type="http://schemas.openxmlformats.org/officeDocument/2006/relationships/image" Target="../media/image9.png" /><Relationship Id="rId7" Type="http://schemas.openxmlformats.org/officeDocument/2006/relationships/image" Target="../media/image10.png" /><Relationship Id="rId8" Type="http://schemas.openxmlformats.org/officeDocument/2006/relationships/image" Target="../media/image11.png" /><Relationship Id="rId9" Type="http://schemas.openxmlformats.org/officeDocument/2006/relationships/image" Target="../media/image12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 /><Relationship Id="rId10" Type="http://schemas.openxmlformats.org/officeDocument/2006/relationships/image" Target="../media/image13.png" /><Relationship Id="rId11" Type="http://schemas.openxmlformats.org/officeDocument/2006/relationships/image" Target="../media/image33.png" /><Relationship Id="rId12" Type="http://schemas.openxmlformats.org/officeDocument/2006/relationships/image" Target="../media/image15.png" /><Relationship Id="rId13" Type="http://schemas.openxmlformats.org/officeDocument/2006/relationships/image" Target="../media/image16.png" /><Relationship Id="rId14" Type="http://schemas.openxmlformats.org/officeDocument/2006/relationships/image" Target="../media/image17.png" /><Relationship Id="rId15" Type="http://schemas.openxmlformats.org/officeDocument/2006/relationships/image" Target="../media/image18.png" /><Relationship Id="rId16" Type="http://schemas.openxmlformats.org/officeDocument/2006/relationships/image" Target="../media/image19.png" /><Relationship Id="rId17" Type="http://schemas.openxmlformats.org/officeDocument/2006/relationships/image" Target="../media/image20.png" /><Relationship Id="rId18" Type="http://schemas.openxmlformats.org/officeDocument/2006/relationships/image" Target="../media/image21.png" /><Relationship Id="rId19" Type="http://schemas.openxmlformats.org/officeDocument/2006/relationships/image" Target="../media/image22.png" /><Relationship Id="rId2" Type="http://schemas.openxmlformats.org/officeDocument/2006/relationships/image" Target="../media/image2.jpeg" /><Relationship Id="rId20" Type="http://schemas.openxmlformats.org/officeDocument/2006/relationships/image" Target="../media/image23.png" /><Relationship Id="rId21" Type="http://schemas.openxmlformats.org/officeDocument/2006/relationships/image" Target="../media/image24.png" /><Relationship Id="rId22" Type="http://schemas.openxmlformats.org/officeDocument/2006/relationships/image" Target="../media/image25.png" /><Relationship Id="rId23" Type="http://schemas.openxmlformats.org/officeDocument/2006/relationships/image" Target="../media/image26.png" /><Relationship Id="rId24" Type="http://schemas.openxmlformats.org/officeDocument/2006/relationships/image" Target="../media/image27.png" /><Relationship Id="rId25" Type="http://schemas.openxmlformats.org/officeDocument/2006/relationships/image" Target="../media/image39.png" /><Relationship Id="rId3" Type="http://schemas.openxmlformats.org/officeDocument/2006/relationships/image" Target="../media/image6.png" /><Relationship Id="rId4" Type="http://schemas.openxmlformats.org/officeDocument/2006/relationships/image" Target="../media/image7.png" /><Relationship Id="rId5" Type="http://schemas.openxmlformats.org/officeDocument/2006/relationships/image" Target="../media/image8.png" /><Relationship Id="rId6" Type="http://schemas.openxmlformats.org/officeDocument/2006/relationships/image" Target="../media/image9.png" /><Relationship Id="rId7" Type="http://schemas.openxmlformats.org/officeDocument/2006/relationships/image" Target="../media/image10.png" /><Relationship Id="rId8" Type="http://schemas.openxmlformats.org/officeDocument/2006/relationships/image" Target="../media/image11.png" /><Relationship Id="rId9" Type="http://schemas.openxmlformats.org/officeDocument/2006/relationships/image" Target="../media/image12.png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 /><Relationship Id="rId10" Type="http://schemas.openxmlformats.org/officeDocument/2006/relationships/image" Target="../media/image13.png" /><Relationship Id="rId11" Type="http://schemas.openxmlformats.org/officeDocument/2006/relationships/image" Target="../media/image33.png" /><Relationship Id="rId12" Type="http://schemas.openxmlformats.org/officeDocument/2006/relationships/image" Target="../media/image15.png" /><Relationship Id="rId13" Type="http://schemas.openxmlformats.org/officeDocument/2006/relationships/image" Target="../media/image16.png" /><Relationship Id="rId14" Type="http://schemas.openxmlformats.org/officeDocument/2006/relationships/image" Target="../media/image17.png" /><Relationship Id="rId15" Type="http://schemas.openxmlformats.org/officeDocument/2006/relationships/image" Target="../media/image18.png" /><Relationship Id="rId16" Type="http://schemas.openxmlformats.org/officeDocument/2006/relationships/image" Target="../media/image19.png" /><Relationship Id="rId17" Type="http://schemas.openxmlformats.org/officeDocument/2006/relationships/image" Target="../media/image20.png" /><Relationship Id="rId18" Type="http://schemas.openxmlformats.org/officeDocument/2006/relationships/image" Target="../media/image21.png" /><Relationship Id="rId19" Type="http://schemas.openxmlformats.org/officeDocument/2006/relationships/image" Target="../media/image22.png" /><Relationship Id="rId2" Type="http://schemas.openxmlformats.org/officeDocument/2006/relationships/image" Target="../media/image2.jpeg" /><Relationship Id="rId20" Type="http://schemas.openxmlformats.org/officeDocument/2006/relationships/image" Target="../media/image23.png" /><Relationship Id="rId21" Type="http://schemas.openxmlformats.org/officeDocument/2006/relationships/image" Target="../media/image24.png" /><Relationship Id="rId22" Type="http://schemas.openxmlformats.org/officeDocument/2006/relationships/image" Target="../media/image25.png" /><Relationship Id="rId23" Type="http://schemas.openxmlformats.org/officeDocument/2006/relationships/image" Target="../media/image26.png" /><Relationship Id="rId24" Type="http://schemas.openxmlformats.org/officeDocument/2006/relationships/image" Target="../media/image27.png" /><Relationship Id="rId25" Type="http://schemas.openxmlformats.org/officeDocument/2006/relationships/image" Target="../media/image40.png" /><Relationship Id="rId3" Type="http://schemas.openxmlformats.org/officeDocument/2006/relationships/image" Target="../media/image6.png" /><Relationship Id="rId4" Type="http://schemas.openxmlformats.org/officeDocument/2006/relationships/image" Target="../media/image7.png" /><Relationship Id="rId5" Type="http://schemas.openxmlformats.org/officeDocument/2006/relationships/image" Target="../media/image8.png" /><Relationship Id="rId6" Type="http://schemas.openxmlformats.org/officeDocument/2006/relationships/image" Target="../media/image9.png" /><Relationship Id="rId7" Type="http://schemas.openxmlformats.org/officeDocument/2006/relationships/image" Target="../media/image10.png" /><Relationship Id="rId8" Type="http://schemas.openxmlformats.org/officeDocument/2006/relationships/image" Target="../media/image11.png" /><Relationship Id="rId9" Type="http://schemas.openxmlformats.org/officeDocument/2006/relationships/image" Target="../media/image12.png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 /><Relationship Id="rId10" Type="http://schemas.openxmlformats.org/officeDocument/2006/relationships/image" Target="../media/image13.png" /><Relationship Id="rId11" Type="http://schemas.openxmlformats.org/officeDocument/2006/relationships/image" Target="../media/image33.png" /><Relationship Id="rId12" Type="http://schemas.openxmlformats.org/officeDocument/2006/relationships/image" Target="../media/image15.png" /><Relationship Id="rId13" Type="http://schemas.openxmlformats.org/officeDocument/2006/relationships/image" Target="../media/image16.png" /><Relationship Id="rId14" Type="http://schemas.openxmlformats.org/officeDocument/2006/relationships/image" Target="../media/image17.png" /><Relationship Id="rId15" Type="http://schemas.openxmlformats.org/officeDocument/2006/relationships/image" Target="../media/image18.png" /><Relationship Id="rId16" Type="http://schemas.openxmlformats.org/officeDocument/2006/relationships/image" Target="../media/image19.png" /><Relationship Id="rId17" Type="http://schemas.openxmlformats.org/officeDocument/2006/relationships/image" Target="../media/image20.png" /><Relationship Id="rId18" Type="http://schemas.openxmlformats.org/officeDocument/2006/relationships/image" Target="../media/image21.png" /><Relationship Id="rId19" Type="http://schemas.openxmlformats.org/officeDocument/2006/relationships/image" Target="../media/image22.png" /><Relationship Id="rId2" Type="http://schemas.openxmlformats.org/officeDocument/2006/relationships/image" Target="../media/image2.jpeg" /><Relationship Id="rId20" Type="http://schemas.openxmlformats.org/officeDocument/2006/relationships/image" Target="../media/image23.png" /><Relationship Id="rId21" Type="http://schemas.openxmlformats.org/officeDocument/2006/relationships/image" Target="../media/image24.png" /><Relationship Id="rId22" Type="http://schemas.openxmlformats.org/officeDocument/2006/relationships/image" Target="../media/image25.png" /><Relationship Id="rId23" Type="http://schemas.openxmlformats.org/officeDocument/2006/relationships/image" Target="../media/image26.png" /><Relationship Id="rId24" Type="http://schemas.openxmlformats.org/officeDocument/2006/relationships/image" Target="../media/image27.png" /><Relationship Id="rId25" Type="http://schemas.openxmlformats.org/officeDocument/2006/relationships/image" Target="../media/image41.png" /><Relationship Id="rId3" Type="http://schemas.openxmlformats.org/officeDocument/2006/relationships/image" Target="../media/image6.png" /><Relationship Id="rId4" Type="http://schemas.openxmlformats.org/officeDocument/2006/relationships/image" Target="../media/image7.png" /><Relationship Id="rId5" Type="http://schemas.openxmlformats.org/officeDocument/2006/relationships/image" Target="../media/image8.png" /><Relationship Id="rId6" Type="http://schemas.openxmlformats.org/officeDocument/2006/relationships/image" Target="../media/image9.png" /><Relationship Id="rId7" Type="http://schemas.openxmlformats.org/officeDocument/2006/relationships/image" Target="../media/image10.png" /><Relationship Id="rId8" Type="http://schemas.openxmlformats.org/officeDocument/2006/relationships/image" Target="../media/image11.png" /><Relationship Id="rId9" Type="http://schemas.openxmlformats.org/officeDocument/2006/relationships/image" Target="../media/image12.png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 /><Relationship Id="rId10" Type="http://schemas.openxmlformats.org/officeDocument/2006/relationships/image" Target="../media/image13.png" /><Relationship Id="rId11" Type="http://schemas.openxmlformats.org/officeDocument/2006/relationships/image" Target="../media/image33.png" /><Relationship Id="rId12" Type="http://schemas.openxmlformats.org/officeDocument/2006/relationships/image" Target="../media/image15.png" /><Relationship Id="rId13" Type="http://schemas.openxmlformats.org/officeDocument/2006/relationships/image" Target="../media/image16.png" /><Relationship Id="rId14" Type="http://schemas.openxmlformats.org/officeDocument/2006/relationships/image" Target="../media/image17.png" /><Relationship Id="rId15" Type="http://schemas.openxmlformats.org/officeDocument/2006/relationships/image" Target="../media/image18.png" /><Relationship Id="rId16" Type="http://schemas.openxmlformats.org/officeDocument/2006/relationships/image" Target="../media/image19.png" /><Relationship Id="rId17" Type="http://schemas.openxmlformats.org/officeDocument/2006/relationships/image" Target="../media/image20.png" /><Relationship Id="rId18" Type="http://schemas.openxmlformats.org/officeDocument/2006/relationships/image" Target="../media/image21.png" /><Relationship Id="rId19" Type="http://schemas.openxmlformats.org/officeDocument/2006/relationships/image" Target="../media/image22.png" /><Relationship Id="rId2" Type="http://schemas.openxmlformats.org/officeDocument/2006/relationships/image" Target="../media/image2.jpeg" /><Relationship Id="rId20" Type="http://schemas.openxmlformats.org/officeDocument/2006/relationships/image" Target="../media/image23.png" /><Relationship Id="rId21" Type="http://schemas.openxmlformats.org/officeDocument/2006/relationships/image" Target="../media/image24.png" /><Relationship Id="rId22" Type="http://schemas.openxmlformats.org/officeDocument/2006/relationships/image" Target="../media/image25.png" /><Relationship Id="rId23" Type="http://schemas.openxmlformats.org/officeDocument/2006/relationships/image" Target="../media/image26.png" /><Relationship Id="rId24" Type="http://schemas.openxmlformats.org/officeDocument/2006/relationships/image" Target="../media/image27.png" /><Relationship Id="rId25" Type="http://schemas.openxmlformats.org/officeDocument/2006/relationships/image" Target="../media/image42.png" /><Relationship Id="rId3" Type="http://schemas.openxmlformats.org/officeDocument/2006/relationships/image" Target="../media/image6.png" /><Relationship Id="rId4" Type="http://schemas.openxmlformats.org/officeDocument/2006/relationships/image" Target="../media/image7.png" /><Relationship Id="rId5" Type="http://schemas.openxmlformats.org/officeDocument/2006/relationships/image" Target="../media/image8.png" /><Relationship Id="rId6" Type="http://schemas.openxmlformats.org/officeDocument/2006/relationships/image" Target="../media/image9.png" /><Relationship Id="rId7" Type="http://schemas.openxmlformats.org/officeDocument/2006/relationships/image" Target="../media/image10.png" /><Relationship Id="rId8" Type="http://schemas.openxmlformats.org/officeDocument/2006/relationships/image" Target="../media/image11.png" /><Relationship Id="rId9" Type="http://schemas.openxmlformats.org/officeDocument/2006/relationships/image" Target="../media/image12.png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 /><Relationship Id="rId10" Type="http://schemas.openxmlformats.org/officeDocument/2006/relationships/image" Target="../media/image13.png" /><Relationship Id="rId11" Type="http://schemas.openxmlformats.org/officeDocument/2006/relationships/image" Target="../media/image33.png" /><Relationship Id="rId12" Type="http://schemas.openxmlformats.org/officeDocument/2006/relationships/image" Target="../media/image15.png" /><Relationship Id="rId13" Type="http://schemas.openxmlformats.org/officeDocument/2006/relationships/image" Target="../media/image16.png" /><Relationship Id="rId14" Type="http://schemas.openxmlformats.org/officeDocument/2006/relationships/image" Target="../media/image17.png" /><Relationship Id="rId15" Type="http://schemas.openxmlformats.org/officeDocument/2006/relationships/image" Target="../media/image18.png" /><Relationship Id="rId16" Type="http://schemas.openxmlformats.org/officeDocument/2006/relationships/image" Target="../media/image19.png" /><Relationship Id="rId17" Type="http://schemas.openxmlformats.org/officeDocument/2006/relationships/image" Target="../media/image20.png" /><Relationship Id="rId18" Type="http://schemas.openxmlformats.org/officeDocument/2006/relationships/image" Target="../media/image21.png" /><Relationship Id="rId19" Type="http://schemas.openxmlformats.org/officeDocument/2006/relationships/image" Target="../media/image22.png" /><Relationship Id="rId2" Type="http://schemas.openxmlformats.org/officeDocument/2006/relationships/image" Target="../media/image2.jpeg" /><Relationship Id="rId20" Type="http://schemas.openxmlformats.org/officeDocument/2006/relationships/image" Target="../media/image23.png" /><Relationship Id="rId21" Type="http://schemas.openxmlformats.org/officeDocument/2006/relationships/image" Target="../media/image24.png" /><Relationship Id="rId22" Type="http://schemas.openxmlformats.org/officeDocument/2006/relationships/image" Target="../media/image25.png" /><Relationship Id="rId23" Type="http://schemas.openxmlformats.org/officeDocument/2006/relationships/image" Target="../media/image26.png" /><Relationship Id="rId24" Type="http://schemas.openxmlformats.org/officeDocument/2006/relationships/image" Target="../media/image27.png" /><Relationship Id="rId25" Type="http://schemas.openxmlformats.org/officeDocument/2006/relationships/image" Target="../media/image43.png" /><Relationship Id="rId3" Type="http://schemas.openxmlformats.org/officeDocument/2006/relationships/image" Target="../media/image6.png" /><Relationship Id="rId4" Type="http://schemas.openxmlformats.org/officeDocument/2006/relationships/image" Target="../media/image7.png" /><Relationship Id="rId5" Type="http://schemas.openxmlformats.org/officeDocument/2006/relationships/image" Target="../media/image8.png" /><Relationship Id="rId6" Type="http://schemas.openxmlformats.org/officeDocument/2006/relationships/image" Target="../media/image9.png" /><Relationship Id="rId7" Type="http://schemas.openxmlformats.org/officeDocument/2006/relationships/image" Target="../media/image10.png" /><Relationship Id="rId8" Type="http://schemas.openxmlformats.org/officeDocument/2006/relationships/image" Target="../media/image11.png" /><Relationship Id="rId9" Type="http://schemas.openxmlformats.org/officeDocument/2006/relationships/image" Target="../media/image12.png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 /><Relationship Id="rId10" Type="http://schemas.openxmlformats.org/officeDocument/2006/relationships/image" Target="../media/image13.png" /><Relationship Id="rId11" Type="http://schemas.openxmlformats.org/officeDocument/2006/relationships/image" Target="../media/image33.png" /><Relationship Id="rId12" Type="http://schemas.openxmlformats.org/officeDocument/2006/relationships/image" Target="../media/image15.png" /><Relationship Id="rId13" Type="http://schemas.openxmlformats.org/officeDocument/2006/relationships/image" Target="../media/image16.png" /><Relationship Id="rId14" Type="http://schemas.openxmlformats.org/officeDocument/2006/relationships/image" Target="../media/image17.png" /><Relationship Id="rId15" Type="http://schemas.openxmlformats.org/officeDocument/2006/relationships/image" Target="../media/image18.png" /><Relationship Id="rId16" Type="http://schemas.openxmlformats.org/officeDocument/2006/relationships/image" Target="../media/image19.png" /><Relationship Id="rId17" Type="http://schemas.openxmlformats.org/officeDocument/2006/relationships/image" Target="../media/image20.png" /><Relationship Id="rId18" Type="http://schemas.openxmlformats.org/officeDocument/2006/relationships/image" Target="../media/image21.png" /><Relationship Id="rId19" Type="http://schemas.openxmlformats.org/officeDocument/2006/relationships/image" Target="../media/image22.png" /><Relationship Id="rId2" Type="http://schemas.openxmlformats.org/officeDocument/2006/relationships/image" Target="../media/image2.jpeg" /><Relationship Id="rId20" Type="http://schemas.openxmlformats.org/officeDocument/2006/relationships/image" Target="../media/image23.png" /><Relationship Id="rId21" Type="http://schemas.openxmlformats.org/officeDocument/2006/relationships/image" Target="../media/image24.png" /><Relationship Id="rId22" Type="http://schemas.openxmlformats.org/officeDocument/2006/relationships/image" Target="../media/image25.png" /><Relationship Id="rId23" Type="http://schemas.openxmlformats.org/officeDocument/2006/relationships/image" Target="../media/image26.png" /><Relationship Id="rId24" Type="http://schemas.openxmlformats.org/officeDocument/2006/relationships/image" Target="../media/image27.png" /><Relationship Id="rId25" Type="http://schemas.openxmlformats.org/officeDocument/2006/relationships/image" Target="../media/image44.png" /><Relationship Id="rId3" Type="http://schemas.openxmlformats.org/officeDocument/2006/relationships/image" Target="../media/image6.png" /><Relationship Id="rId4" Type="http://schemas.openxmlformats.org/officeDocument/2006/relationships/image" Target="../media/image7.png" /><Relationship Id="rId5" Type="http://schemas.openxmlformats.org/officeDocument/2006/relationships/image" Target="../media/image8.png" /><Relationship Id="rId6" Type="http://schemas.openxmlformats.org/officeDocument/2006/relationships/image" Target="../media/image9.png" /><Relationship Id="rId7" Type="http://schemas.openxmlformats.org/officeDocument/2006/relationships/image" Target="../media/image10.png" /><Relationship Id="rId8" Type="http://schemas.openxmlformats.org/officeDocument/2006/relationships/image" Target="../media/image11.png" /><Relationship Id="rId9" Type="http://schemas.openxmlformats.org/officeDocument/2006/relationships/image" Target="../media/image12.png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 /></Relationships>
</file>

<file path=ppt/slides/_rels/slide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 /><Relationship Id="rId2" Type="http://schemas.openxmlformats.org/officeDocument/2006/relationships/image" Target="../media/image45.png" /><Relationship Id="rId3" Type="http://schemas.openxmlformats.org/officeDocument/2006/relationships/image" Target="../media/image46.png" /></Relationships>
</file>

<file path=ppt/slides/_rels/slide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 /></Relationships>
</file>

<file path=ppt/slides/_rels/slide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 /><Relationship Id="rId2" Type="http://schemas.openxmlformats.org/officeDocument/2006/relationships/image" Target="../media/image47.pn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 /></Relationships>
</file>

<file path=ppt/slides/_rels/slide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 /><Relationship Id="rId2" Type="http://schemas.openxmlformats.org/officeDocument/2006/relationships/image" Target="../media/image48.png" /></Relationships>
</file>

<file path=ppt/slides/_rels/slide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 /></Relationships>
</file>

<file path=ppt/slides/_rels/slide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 /><Relationship Id="rId2" Type="http://schemas.openxmlformats.org/officeDocument/2006/relationships/image" Target="../media/image45.png" /></Relationships>
</file>

<file path=ppt/slides/_rels/slide4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49.png" /><Relationship Id="rId4" Type="http://schemas.openxmlformats.org/officeDocument/2006/relationships/image" Target="../media/image50.gif" /></Relationships>
</file>

<file path=ppt/slides/_rels/slide4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 /><Relationship Id="rId2" Type="http://schemas.openxmlformats.org/officeDocument/2006/relationships/image" Target="../media/image51.png" /></Relationships>
</file>

<file path=ppt/slides/_rels/slide4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 /><Relationship Id="rId10" Type="http://schemas.openxmlformats.org/officeDocument/2006/relationships/image" Target="../media/image13.png" /><Relationship Id="rId11" Type="http://schemas.openxmlformats.org/officeDocument/2006/relationships/image" Target="../media/image33.png" /><Relationship Id="rId12" Type="http://schemas.openxmlformats.org/officeDocument/2006/relationships/image" Target="../media/image15.png" /><Relationship Id="rId13" Type="http://schemas.openxmlformats.org/officeDocument/2006/relationships/image" Target="../media/image16.png" /><Relationship Id="rId14" Type="http://schemas.openxmlformats.org/officeDocument/2006/relationships/image" Target="../media/image17.png" /><Relationship Id="rId15" Type="http://schemas.openxmlformats.org/officeDocument/2006/relationships/image" Target="../media/image18.png" /><Relationship Id="rId16" Type="http://schemas.openxmlformats.org/officeDocument/2006/relationships/image" Target="../media/image19.png" /><Relationship Id="rId17" Type="http://schemas.openxmlformats.org/officeDocument/2006/relationships/image" Target="../media/image20.png" /><Relationship Id="rId18" Type="http://schemas.openxmlformats.org/officeDocument/2006/relationships/image" Target="../media/image21.png" /><Relationship Id="rId19" Type="http://schemas.openxmlformats.org/officeDocument/2006/relationships/image" Target="../media/image22.png" /><Relationship Id="rId2" Type="http://schemas.openxmlformats.org/officeDocument/2006/relationships/image" Target="../media/image2.jpeg" /><Relationship Id="rId20" Type="http://schemas.openxmlformats.org/officeDocument/2006/relationships/image" Target="../media/image23.png" /><Relationship Id="rId21" Type="http://schemas.openxmlformats.org/officeDocument/2006/relationships/image" Target="../media/image24.png" /><Relationship Id="rId22" Type="http://schemas.openxmlformats.org/officeDocument/2006/relationships/image" Target="../media/image25.png" /><Relationship Id="rId23" Type="http://schemas.openxmlformats.org/officeDocument/2006/relationships/image" Target="../media/image26.png" /><Relationship Id="rId24" Type="http://schemas.openxmlformats.org/officeDocument/2006/relationships/image" Target="../media/image27.png" /><Relationship Id="rId3" Type="http://schemas.openxmlformats.org/officeDocument/2006/relationships/image" Target="../media/image6.png" /><Relationship Id="rId4" Type="http://schemas.openxmlformats.org/officeDocument/2006/relationships/image" Target="../media/image7.png" /><Relationship Id="rId5" Type="http://schemas.openxmlformats.org/officeDocument/2006/relationships/image" Target="../media/image8.png" /><Relationship Id="rId6" Type="http://schemas.openxmlformats.org/officeDocument/2006/relationships/image" Target="../media/image9.png" /><Relationship Id="rId7" Type="http://schemas.openxmlformats.org/officeDocument/2006/relationships/image" Target="../media/image10.png" /><Relationship Id="rId8" Type="http://schemas.openxmlformats.org/officeDocument/2006/relationships/image" Target="../media/image11.png" /><Relationship Id="rId9" Type="http://schemas.openxmlformats.org/officeDocument/2006/relationships/image" Target="../media/image12.png" /></Relationships>
</file>

<file path=ppt/slides/_rels/slide4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 /><Relationship Id="rId10" Type="http://schemas.openxmlformats.org/officeDocument/2006/relationships/image" Target="../media/image12.png" /><Relationship Id="rId11" Type="http://schemas.openxmlformats.org/officeDocument/2006/relationships/image" Target="../media/image13.png" /><Relationship Id="rId12" Type="http://schemas.openxmlformats.org/officeDocument/2006/relationships/image" Target="../media/image33.png" /><Relationship Id="rId13" Type="http://schemas.openxmlformats.org/officeDocument/2006/relationships/image" Target="../media/image15.png" /><Relationship Id="rId14" Type="http://schemas.openxmlformats.org/officeDocument/2006/relationships/image" Target="../media/image16.png" /><Relationship Id="rId15" Type="http://schemas.openxmlformats.org/officeDocument/2006/relationships/image" Target="../media/image17.png" /><Relationship Id="rId16" Type="http://schemas.openxmlformats.org/officeDocument/2006/relationships/image" Target="../media/image18.png" /><Relationship Id="rId17" Type="http://schemas.openxmlformats.org/officeDocument/2006/relationships/image" Target="../media/image19.png" /><Relationship Id="rId18" Type="http://schemas.openxmlformats.org/officeDocument/2006/relationships/image" Target="../media/image20.png" /><Relationship Id="rId19" Type="http://schemas.openxmlformats.org/officeDocument/2006/relationships/image" Target="../media/image21.png" /><Relationship Id="rId2" Type="http://schemas.openxmlformats.org/officeDocument/2006/relationships/notesSlide" Target="../notesSlides/notesSlide2.xml" /><Relationship Id="rId20" Type="http://schemas.openxmlformats.org/officeDocument/2006/relationships/image" Target="../media/image22.png" /><Relationship Id="rId21" Type="http://schemas.openxmlformats.org/officeDocument/2006/relationships/image" Target="../media/image23.png" /><Relationship Id="rId22" Type="http://schemas.openxmlformats.org/officeDocument/2006/relationships/image" Target="../media/image24.png" /><Relationship Id="rId23" Type="http://schemas.openxmlformats.org/officeDocument/2006/relationships/image" Target="../media/image25.png" /><Relationship Id="rId24" Type="http://schemas.openxmlformats.org/officeDocument/2006/relationships/image" Target="../media/image26.png" /><Relationship Id="rId25" Type="http://schemas.openxmlformats.org/officeDocument/2006/relationships/image" Target="../media/image27.png" /><Relationship Id="rId26" Type="http://schemas.openxmlformats.org/officeDocument/2006/relationships/hyperlink" Target="https://mailmail.tistory.com/10?category=700669" TargetMode="External" /><Relationship Id="rId27" Type="http://schemas.openxmlformats.org/officeDocument/2006/relationships/hyperlink" Target="https://pinkwink.kr/390" TargetMode="External" /><Relationship Id="rId28" Type="http://schemas.openxmlformats.org/officeDocument/2006/relationships/hyperlink" Target="http://mechasolutionwiki.com/index.php?title=%EC%83%81%EB%B3%B4%ED%95%84%ED%84%B0" TargetMode="External" /><Relationship Id="rId29" Type="http://schemas.openxmlformats.org/officeDocument/2006/relationships/hyperlink" Target="https://m.blog.naver.com/PostView.nhn?blogId=hms4913&amp;logNo=30178369219&amp;proxyReferer=https:%2F%2Fwww.google.com%2F" TargetMode="External" /><Relationship Id="rId3" Type="http://schemas.openxmlformats.org/officeDocument/2006/relationships/image" Target="../media/image2.jpeg" /><Relationship Id="rId30" Type="http://schemas.openxmlformats.org/officeDocument/2006/relationships/hyperlink" Target="https://m.blog.naver.com/yaba322/221291345801" TargetMode="External" /><Relationship Id="rId4" Type="http://schemas.openxmlformats.org/officeDocument/2006/relationships/image" Target="../media/image6.png" /><Relationship Id="rId5" Type="http://schemas.openxmlformats.org/officeDocument/2006/relationships/image" Target="../media/image7.png" /><Relationship Id="rId6" Type="http://schemas.openxmlformats.org/officeDocument/2006/relationships/image" Target="../media/image8.png" /><Relationship Id="rId7" Type="http://schemas.openxmlformats.org/officeDocument/2006/relationships/image" Target="../media/image9.png" /><Relationship Id="rId8" Type="http://schemas.openxmlformats.org/officeDocument/2006/relationships/image" Target="../media/image10.png" /><Relationship Id="rId9" Type="http://schemas.openxmlformats.org/officeDocument/2006/relationships/image" Target="../media/image11.png" /></Relationships>
</file>

<file path=ppt/slides/_rels/slide4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52.png" /></Relationships>
</file>

<file path=ppt/slides/_rels/slide4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image" Target="../media/image28.png" /></Relationships>
</file>

<file path=ppt/slides/_rels/slide5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6.xml" /></Relationships>
</file>

<file path=ppt/slides/_rels/slide5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10" Type="http://schemas.openxmlformats.org/officeDocument/2006/relationships/image" Target="../media/image13.png" /><Relationship Id="rId11" Type="http://schemas.openxmlformats.org/officeDocument/2006/relationships/image" Target="../media/image33.png" /><Relationship Id="rId12" Type="http://schemas.openxmlformats.org/officeDocument/2006/relationships/image" Target="../media/image15.png" /><Relationship Id="rId13" Type="http://schemas.openxmlformats.org/officeDocument/2006/relationships/image" Target="../media/image16.png" /><Relationship Id="rId14" Type="http://schemas.openxmlformats.org/officeDocument/2006/relationships/image" Target="../media/image17.png" /><Relationship Id="rId15" Type="http://schemas.openxmlformats.org/officeDocument/2006/relationships/image" Target="../media/image18.png" /><Relationship Id="rId16" Type="http://schemas.openxmlformats.org/officeDocument/2006/relationships/image" Target="../media/image19.png" /><Relationship Id="rId17" Type="http://schemas.openxmlformats.org/officeDocument/2006/relationships/image" Target="../media/image20.png" /><Relationship Id="rId18" Type="http://schemas.openxmlformats.org/officeDocument/2006/relationships/image" Target="../media/image21.png" /><Relationship Id="rId19" Type="http://schemas.openxmlformats.org/officeDocument/2006/relationships/image" Target="../media/image22.png" /><Relationship Id="rId2" Type="http://schemas.openxmlformats.org/officeDocument/2006/relationships/image" Target="../media/image2.jpeg" /><Relationship Id="rId20" Type="http://schemas.openxmlformats.org/officeDocument/2006/relationships/image" Target="../media/image23.png" /><Relationship Id="rId21" Type="http://schemas.openxmlformats.org/officeDocument/2006/relationships/image" Target="../media/image24.png" /><Relationship Id="rId22" Type="http://schemas.openxmlformats.org/officeDocument/2006/relationships/image" Target="../media/image25.png" /><Relationship Id="rId23" Type="http://schemas.openxmlformats.org/officeDocument/2006/relationships/image" Target="../media/image26.png" /><Relationship Id="rId24" Type="http://schemas.openxmlformats.org/officeDocument/2006/relationships/image" Target="../media/image27.png" /><Relationship Id="rId3" Type="http://schemas.openxmlformats.org/officeDocument/2006/relationships/image" Target="../media/image6.png" /><Relationship Id="rId4" Type="http://schemas.openxmlformats.org/officeDocument/2006/relationships/image" Target="../media/image7.png" /><Relationship Id="rId5" Type="http://schemas.openxmlformats.org/officeDocument/2006/relationships/image" Target="../media/image8.png" /><Relationship Id="rId6" Type="http://schemas.openxmlformats.org/officeDocument/2006/relationships/image" Target="../media/image9.png" /><Relationship Id="rId7" Type="http://schemas.openxmlformats.org/officeDocument/2006/relationships/image" Target="../media/image10.png" /><Relationship Id="rId8" Type="http://schemas.openxmlformats.org/officeDocument/2006/relationships/image" Target="../media/image11.png" /><Relationship Id="rId9" Type="http://schemas.openxmlformats.org/officeDocument/2006/relationships/image" Target="../media/image12.png" /></Relationships>
</file>

<file path=ppt/slides/_rels/slide5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10" Type="http://schemas.openxmlformats.org/officeDocument/2006/relationships/image" Target="../media/image13.png" /><Relationship Id="rId11" Type="http://schemas.openxmlformats.org/officeDocument/2006/relationships/image" Target="../media/image33.png" /><Relationship Id="rId12" Type="http://schemas.openxmlformats.org/officeDocument/2006/relationships/image" Target="../media/image15.png" /><Relationship Id="rId13" Type="http://schemas.openxmlformats.org/officeDocument/2006/relationships/image" Target="../media/image16.png" /><Relationship Id="rId14" Type="http://schemas.openxmlformats.org/officeDocument/2006/relationships/image" Target="../media/image17.png" /><Relationship Id="rId15" Type="http://schemas.openxmlformats.org/officeDocument/2006/relationships/image" Target="../media/image18.png" /><Relationship Id="rId16" Type="http://schemas.openxmlformats.org/officeDocument/2006/relationships/image" Target="../media/image19.png" /><Relationship Id="rId17" Type="http://schemas.openxmlformats.org/officeDocument/2006/relationships/image" Target="../media/image20.png" /><Relationship Id="rId18" Type="http://schemas.openxmlformats.org/officeDocument/2006/relationships/image" Target="../media/image21.png" /><Relationship Id="rId19" Type="http://schemas.openxmlformats.org/officeDocument/2006/relationships/image" Target="../media/image22.png" /><Relationship Id="rId2" Type="http://schemas.openxmlformats.org/officeDocument/2006/relationships/image" Target="../media/image2.jpeg" /><Relationship Id="rId20" Type="http://schemas.openxmlformats.org/officeDocument/2006/relationships/image" Target="../media/image23.png" /><Relationship Id="rId21" Type="http://schemas.openxmlformats.org/officeDocument/2006/relationships/image" Target="../media/image24.png" /><Relationship Id="rId22" Type="http://schemas.openxmlformats.org/officeDocument/2006/relationships/image" Target="../media/image25.png" /><Relationship Id="rId23" Type="http://schemas.openxmlformats.org/officeDocument/2006/relationships/image" Target="../media/image26.png" /><Relationship Id="rId24" Type="http://schemas.openxmlformats.org/officeDocument/2006/relationships/image" Target="../media/image27.png" /><Relationship Id="rId25" Type="http://schemas.openxmlformats.org/officeDocument/2006/relationships/image" Target="../media/image53.emf" /><Relationship Id="rId26" Type="http://schemas.openxmlformats.org/officeDocument/2006/relationships/image" Target="../media/image54.emf" /><Relationship Id="rId3" Type="http://schemas.openxmlformats.org/officeDocument/2006/relationships/image" Target="../media/image6.png" /><Relationship Id="rId4" Type="http://schemas.openxmlformats.org/officeDocument/2006/relationships/image" Target="../media/image7.png" /><Relationship Id="rId5" Type="http://schemas.openxmlformats.org/officeDocument/2006/relationships/image" Target="../media/image8.png" /><Relationship Id="rId6" Type="http://schemas.openxmlformats.org/officeDocument/2006/relationships/image" Target="../media/image9.png" /><Relationship Id="rId7" Type="http://schemas.openxmlformats.org/officeDocument/2006/relationships/image" Target="../media/image10.png" /><Relationship Id="rId8" Type="http://schemas.openxmlformats.org/officeDocument/2006/relationships/image" Target="../media/image11.png" /><Relationship Id="rId9" Type="http://schemas.openxmlformats.org/officeDocument/2006/relationships/image" Target="../media/image12.png" /></Relationships>
</file>

<file path=ppt/slides/_rels/slide5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10" Type="http://schemas.openxmlformats.org/officeDocument/2006/relationships/image" Target="../media/image12.png" /><Relationship Id="rId11" Type="http://schemas.openxmlformats.org/officeDocument/2006/relationships/image" Target="../media/image13.png" /><Relationship Id="rId12" Type="http://schemas.openxmlformats.org/officeDocument/2006/relationships/image" Target="../media/image33.png" /><Relationship Id="rId13" Type="http://schemas.openxmlformats.org/officeDocument/2006/relationships/image" Target="../media/image15.png" /><Relationship Id="rId14" Type="http://schemas.openxmlformats.org/officeDocument/2006/relationships/image" Target="../media/image16.png" /><Relationship Id="rId15" Type="http://schemas.openxmlformats.org/officeDocument/2006/relationships/image" Target="../media/image17.png" /><Relationship Id="rId16" Type="http://schemas.openxmlformats.org/officeDocument/2006/relationships/image" Target="../media/image18.png" /><Relationship Id="rId17" Type="http://schemas.openxmlformats.org/officeDocument/2006/relationships/image" Target="../media/image19.png" /><Relationship Id="rId18" Type="http://schemas.openxmlformats.org/officeDocument/2006/relationships/image" Target="../media/image20.png" /><Relationship Id="rId19" Type="http://schemas.openxmlformats.org/officeDocument/2006/relationships/image" Target="../media/image21.png" /><Relationship Id="rId2" Type="http://schemas.openxmlformats.org/officeDocument/2006/relationships/notesSlide" Target="../notesSlides/notesSlide4.xml" /><Relationship Id="rId20" Type="http://schemas.openxmlformats.org/officeDocument/2006/relationships/image" Target="../media/image22.png" /><Relationship Id="rId21" Type="http://schemas.openxmlformats.org/officeDocument/2006/relationships/image" Target="../media/image23.png" /><Relationship Id="rId22" Type="http://schemas.openxmlformats.org/officeDocument/2006/relationships/image" Target="../media/image24.png" /><Relationship Id="rId23" Type="http://schemas.openxmlformats.org/officeDocument/2006/relationships/image" Target="../media/image25.png" /><Relationship Id="rId24" Type="http://schemas.openxmlformats.org/officeDocument/2006/relationships/image" Target="../media/image26.png" /><Relationship Id="rId25" Type="http://schemas.openxmlformats.org/officeDocument/2006/relationships/image" Target="../media/image27.png" /><Relationship Id="rId26" Type="http://schemas.openxmlformats.org/officeDocument/2006/relationships/image" Target="../media/image55.emf" /><Relationship Id="rId27" Type="http://schemas.openxmlformats.org/officeDocument/2006/relationships/image" Target="../media/image56.emf" /><Relationship Id="rId28" Type="http://schemas.openxmlformats.org/officeDocument/2006/relationships/image" Target="../media/image57.emf" /><Relationship Id="rId3" Type="http://schemas.openxmlformats.org/officeDocument/2006/relationships/image" Target="../media/image2.jpeg" /><Relationship Id="rId4" Type="http://schemas.openxmlformats.org/officeDocument/2006/relationships/image" Target="../media/image6.png" /><Relationship Id="rId5" Type="http://schemas.openxmlformats.org/officeDocument/2006/relationships/image" Target="../media/image7.png" /><Relationship Id="rId6" Type="http://schemas.openxmlformats.org/officeDocument/2006/relationships/image" Target="../media/image8.png" /><Relationship Id="rId7" Type="http://schemas.openxmlformats.org/officeDocument/2006/relationships/image" Target="../media/image9.png" /><Relationship Id="rId8" Type="http://schemas.openxmlformats.org/officeDocument/2006/relationships/image" Target="../media/image10.png" /><Relationship Id="rId9" Type="http://schemas.openxmlformats.org/officeDocument/2006/relationships/image" Target="../media/image11.png" /></Relationships>
</file>

<file path=ppt/slides/_rels/slide5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10" Type="http://schemas.openxmlformats.org/officeDocument/2006/relationships/image" Target="../media/image13.png" /><Relationship Id="rId11" Type="http://schemas.openxmlformats.org/officeDocument/2006/relationships/image" Target="../media/image33.png" /><Relationship Id="rId12" Type="http://schemas.openxmlformats.org/officeDocument/2006/relationships/image" Target="../media/image15.png" /><Relationship Id="rId13" Type="http://schemas.openxmlformats.org/officeDocument/2006/relationships/image" Target="../media/image16.png" /><Relationship Id="rId14" Type="http://schemas.openxmlformats.org/officeDocument/2006/relationships/image" Target="../media/image17.png" /><Relationship Id="rId15" Type="http://schemas.openxmlformats.org/officeDocument/2006/relationships/image" Target="../media/image18.png" /><Relationship Id="rId16" Type="http://schemas.openxmlformats.org/officeDocument/2006/relationships/image" Target="../media/image19.png" /><Relationship Id="rId17" Type="http://schemas.openxmlformats.org/officeDocument/2006/relationships/image" Target="../media/image20.png" /><Relationship Id="rId18" Type="http://schemas.openxmlformats.org/officeDocument/2006/relationships/image" Target="../media/image21.png" /><Relationship Id="rId19" Type="http://schemas.openxmlformats.org/officeDocument/2006/relationships/image" Target="../media/image22.png" /><Relationship Id="rId2" Type="http://schemas.openxmlformats.org/officeDocument/2006/relationships/image" Target="../media/image2.jpeg" /><Relationship Id="rId20" Type="http://schemas.openxmlformats.org/officeDocument/2006/relationships/image" Target="../media/image23.png" /><Relationship Id="rId21" Type="http://schemas.openxmlformats.org/officeDocument/2006/relationships/image" Target="../media/image24.png" /><Relationship Id="rId22" Type="http://schemas.openxmlformats.org/officeDocument/2006/relationships/image" Target="../media/image25.png" /><Relationship Id="rId23" Type="http://schemas.openxmlformats.org/officeDocument/2006/relationships/image" Target="../media/image26.png" /><Relationship Id="rId24" Type="http://schemas.openxmlformats.org/officeDocument/2006/relationships/image" Target="../media/image27.png" /><Relationship Id="rId25" Type="http://schemas.openxmlformats.org/officeDocument/2006/relationships/image" Target="../media/image58.emf" /><Relationship Id="rId26" Type="http://schemas.openxmlformats.org/officeDocument/2006/relationships/image" Target="../media/image59.emf" /><Relationship Id="rId27" Type="http://schemas.openxmlformats.org/officeDocument/2006/relationships/image" Target="../media/image60.emf" /><Relationship Id="rId28" Type="http://schemas.openxmlformats.org/officeDocument/2006/relationships/image" Target="../media/image61.png" /><Relationship Id="rId3" Type="http://schemas.openxmlformats.org/officeDocument/2006/relationships/image" Target="../media/image6.png" /><Relationship Id="rId4" Type="http://schemas.openxmlformats.org/officeDocument/2006/relationships/image" Target="../media/image7.png" /><Relationship Id="rId5" Type="http://schemas.openxmlformats.org/officeDocument/2006/relationships/image" Target="../media/image8.png" /><Relationship Id="rId6" Type="http://schemas.openxmlformats.org/officeDocument/2006/relationships/image" Target="../media/image9.png" /><Relationship Id="rId7" Type="http://schemas.openxmlformats.org/officeDocument/2006/relationships/image" Target="../media/image10.png" /><Relationship Id="rId8" Type="http://schemas.openxmlformats.org/officeDocument/2006/relationships/image" Target="../media/image11.png" /><Relationship Id="rId9" Type="http://schemas.openxmlformats.org/officeDocument/2006/relationships/image" Target="../media/image12.png" /></Relationships>
</file>

<file path=ppt/slides/_rels/slide5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10" Type="http://schemas.openxmlformats.org/officeDocument/2006/relationships/image" Target="../media/image12.png" /><Relationship Id="rId11" Type="http://schemas.openxmlformats.org/officeDocument/2006/relationships/image" Target="../media/image13.png" /><Relationship Id="rId12" Type="http://schemas.openxmlformats.org/officeDocument/2006/relationships/image" Target="../media/image33.png" /><Relationship Id="rId13" Type="http://schemas.openxmlformats.org/officeDocument/2006/relationships/image" Target="../media/image15.png" /><Relationship Id="rId14" Type="http://schemas.openxmlformats.org/officeDocument/2006/relationships/image" Target="../media/image16.png" /><Relationship Id="rId15" Type="http://schemas.openxmlformats.org/officeDocument/2006/relationships/image" Target="../media/image17.png" /><Relationship Id="rId16" Type="http://schemas.openxmlformats.org/officeDocument/2006/relationships/image" Target="../media/image18.png" /><Relationship Id="rId17" Type="http://schemas.openxmlformats.org/officeDocument/2006/relationships/image" Target="../media/image19.png" /><Relationship Id="rId18" Type="http://schemas.openxmlformats.org/officeDocument/2006/relationships/image" Target="../media/image20.png" /><Relationship Id="rId19" Type="http://schemas.openxmlformats.org/officeDocument/2006/relationships/image" Target="../media/image21.png" /><Relationship Id="rId2" Type="http://schemas.openxmlformats.org/officeDocument/2006/relationships/notesSlide" Target="../notesSlides/notesSlide5.xml" /><Relationship Id="rId20" Type="http://schemas.openxmlformats.org/officeDocument/2006/relationships/image" Target="../media/image22.png" /><Relationship Id="rId21" Type="http://schemas.openxmlformats.org/officeDocument/2006/relationships/image" Target="../media/image23.png" /><Relationship Id="rId22" Type="http://schemas.openxmlformats.org/officeDocument/2006/relationships/image" Target="../media/image24.png" /><Relationship Id="rId23" Type="http://schemas.openxmlformats.org/officeDocument/2006/relationships/image" Target="../media/image25.png" /><Relationship Id="rId24" Type="http://schemas.openxmlformats.org/officeDocument/2006/relationships/image" Target="../media/image26.png" /><Relationship Id="rId25" Type="http://schemas.openxmlformats.org/officeDocument/2006/relationships/image" Target="../media/image27.png" /><Relationship Id="rId3" Type="http://schemas.openxmlformats.org/officeDocument/2006/relationships/image" Target="../media/image2.jpeg" /><Relationship Id="rId4" Type="http://schemas.openxmlformats.org/officeDocument/2006/relationships/image" Target="../media/image6.png" /><Relationship Id="rId5" Type="http://schemas.openxmlformats.org/officeDocument/2006/relationships/image" Target="../media/image7.png" /><Relationship Id="rId6" Type="http://schemas.openxmlformats.org/officeDocument/2006/relationships/image" Target="../media/image8.png" /><Relationship Id="rId7" Type="http://schemas.openxmlformats.org/officeDocument/2006/relationships/image" Target="../media/image9.png" /><Relationship Id="rId8" Type="http://schemas.openxmlformats.org/officeDocument/2006/relationships/image" Target="../media/image10.png" /><Relationship Id="rId9" Type="http://schemas.openxmlformats.org/officeDocument/2006/relationships/image" Target="../media/image11.png" /></Relationships>
</file>

<file path=ppt/slides/_rels/slide5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10" Type="http://schemas.openxmlformats.org/officeDocument/2006/relationships/image" Target="../media/image13.png" /><Relationship Id="rId11" Type="http://schemas.openxmlformats.org/officeDocument/2006/relationships/image" Target="../media/image33.png" /><Relationship Id="rId12" Type="http://schemas.openxmlformats.org/officeDocument/2006/relationships/image" Target="../media/image15.png" /><Relationship Id="rId13" Type="http://schemas.openxmlformats.org/officeDocument/2006/relationships/image" Target="../media/image16.png" /><Relationship Id="rId14" Type="http://schemas.openxmlformats.org/officeDocument/2006/relationships/image" Target="../media/image17.png" /><Relationship Id="rId15" Type="http://schemas.openxmlformats.org/officeDocument/2006/relationships/image" Target="../media/image18.png" /><Relationship Id="rId16" Type="http://schemas.openxmlformats.org/officeDocument/2006/relationships/image" Target="../media/image19.png" /><Relationship Id="rId17" Type="http://schemas.openxmlformats.org/officeDocument/2006/relationships/image" Target="../media/image20.png" /><Relationship Id="rId18" Type="http://schemas.openxmlformats.org/officeDocument/2006/relationships/image" Target="../media/image21.png" /><Relationship Id="rId19" Type="http://schemas.openxmlformats.org/officeDocument/2006/relationships/image" Target="../media/image22.png" /><Relationship Id="rId2" Type="http://schemas.openxmlformats.org/officeDocument/2006/relationships/image" Target="../media/image2.jpeg" /><Relationship Id="rId20" Type="http://schemas.openxmlformats.org/officeDocument/2006/relationships/image" Target="../media/image23.png" /><Relationship Id="rId21" Type="http://schemas.openxmlformats.org/officeDocument/2006/relationships/image" Target="../media/image24.png" /><Relationship Id="rId22" Type="http://schemas.openxmlformats.org/officeDocument/2006/relationships/image" Target="../media/image25.png" /><Relationship Id="rId23" Type="http://schemas.openxmlformats.org/officeDocument/2006/relationships/image" Target="../media/image26.png" /><Relationship Id="rId24" Type="http://schemas.openxmlformats.org/officeDocument/2006/relationships/image" Target="../media/image27.png" /><Relationship Id="rId25" Type="http://schemas.openxmlformats.org/officeDocument/2006/relationships/image" Target="../media/image62.png" /><Relationship Id="rId26" Type="http://schemas.openxmlformats.org/officeDocument/2006/relationships/image" Target="../media/image63.png" /><Relationship Id="rId27" Type="http://schemas.openxmlformats.org/officeDocument/2006/relationships/image" Target="../media/image64.png" /><Relationship Id="rId28" Type="http://schemas.openxmlformats.org/officeDocument/2006/relationships/image" Target="../media/image65.png" /><Relationship Id="rId29" Type="http://schemas.openxmlformats.org/officeDocument/2006/relationships/image" Target="../media/image66.png" /><Relationship Id="rId3" Type="http://schemas.openxmlformats.org/officeDocument/2006/relationships/image" Target="../media/image6.png" /><Relationship Id="rId30" Type="http://schemas.openxmlformats.org/officeDocument/2006/relationships/image" Target="../media/image67.png" /><Relationship Id="rId4" Type="http://schemas.openxmlformats.org/officeDocument/2006/relationships/image" Target="../media/image7.png" /><Relationship Id="rId5" Type="http://schemas.openxmlformats.org/officeDocument/2006/relationships/image" Target="../media/image8.png" /><Relationship Id="rId6" Type="http://schemas.openxmlformats.org/officeDocument/2006/relationships/image" Target="../media/image9.png" /><Relationship Id="rId7" Type="http://schemas.openxmlformats.org/officeDocument/2006/relationships/image" Target="../media/image10.png" /><Relationship Id="rId8" Type="http://schemas.openxmlformats.org/officeDocument/2006/relationships/image" Target="../media/image11.png" /><Relationship Id="rId9" Type="http://schemas.openxmlformats.org/officeDocument/2006/relationships/image" Target="../media/image12.png" /></Relationships>
</file>

<file path=ppt/slides/_rels/slide5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10" Type="http://schemas.openxmlformats.org/officeDocument/2006/relationships/image" Target="../media/image13.png" /><Relationship Id="rId11" Type="http://schemas.openxmlformats.org/officeDocument/2006/relationships/image" Target="../media/image33.png" /><Relationship Id="rId12" Type="http://schemas.openxmlformats.org/officeDocument/2006/relationships/image" Target="../media/image15.png" /><Relationship Id="rId13" Type="http://schemas.openxmlformats.org/officeDocument/2006/relationships/image" Target="../media/image16.png" /><Relationship Id="rId14" Type="http://schemas.openxmlformats.org/officeDocument/2006/relationships/image" Target="../media/image17.png" /><Relationship Id="rId15" Type="http://schemas.openxmlformats.org/officeDocument/2006/relationships/image" Target="../media/image18.png" /><Relationship Id="rId16" Type="http://schemas.openxmlformats.org/officeDocument/2006/relationships/image" Target="../media/image19.png" /><Relationship Id="rId17" Type="http://schemas.openxmlformats.org/officeDocument/2006/relationships/image" Target="../media/image20.png" /><Relationship Id="rId18" Type="http://schemas.openxmlformats.org/officeDocument/2006/relationships/image" Target="../media/image21.png" /><Relationship Id="rId19" Type="http://schemas.openxmlformats.org/officeDocument/2006/relationships/image" Target="../media/image22.png" /><Relationship Id="rId2" Type="http://schemas.openxmlformats.org/officeDocument/2006/relationships/image" Target="../media/image2.jpeg" /><Relationship Id="rId20" Type="http://schemas.openxmlformats.org/officeDocument/2006/relationships/image" Target="../media/image23.png" /><Relationship Id="rId21" Type="http://schemas.openxmlformats.org/officeDocument/2006/relationships/image" Target="../media/image24.png" /><Relationship Id="rId22" Type="http://schemas.openxmlformats.org/officeDocument/2006/relationships/image" Target="../media/image25.png" /><Relationship Id="rId23" Type="http://schemas.openxmlformats.org/officeDocument/2006/relationships/image" Target="../media/image26.png" /><Relationship Id="rId24" Type="http://schemas.openxmlformats.org/officeDocument/2006/relationships/image" Target="../media/image27.png" /><Relationship Id="rId25" Type="http://schemas.openxmlformats.org/officeDocument/2006/relationships/image" Target="../media/image68.png" /><Relationship Id="rId26" Type="http://schemas.openxmlformats.org/officeDocument/2006/relationships/image" Target="../media/image69.png" /><Relationship Id="rId27" Type="http://schemas.openxmlformats.org/officeDocument/2006/relationships/image" Target="../media/image70.png" /><Relationship Id="rId3" Type="http://schemas.openxmlformats.org/officeDocument/2006/relationships/image" Target="../media/image6.png" /><Relationship Id="rId4" Type="http://schemas.openxmlformats.org/officeDocument/2006/relationships/image" Target="../media/image7.png" /><Relationship Id="rId5" Type="http://schemas.openxmlformats.org/officeDocument/2006/relationships/image" Target="../media/image8.png" /><Relationship Id="rId6" Type="http://schemas.openxmlformats.org/officeDocument/2006/relationships/image" Target="../media/image9.png" /><Relationship Id="rId7" Type="http://schemas.openxmlformats.org/officeDocument/2006/relationships/image" Target="../media/image10.png" /><Relationship Id="rId8" Type="http://schemas.openxmlformats.org/officeDocument/2006/relationships/image" Target="../media/image11.png" /><Relationship Id="rId9" Type="http://schemas.openxmlformats.org/officeDocument/2006/relationships/image" Target="../media/image12.png" /></Relationships>
</file>

<file path=ppt/slides/_rels/slide5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10" Type="http://schemas.openxmlformats.org/officeDocument/2006/relationships/image" Target="../media/image13.png" /><Relationship Id="rId11" Type="http://schemas.openxmlformats.org/officeDocument/2006/relationships/image" Target="../media/image33.png" /><Relationship Id="rId12" Type="http://schemas.openxmlformats.org/officeDocument/2006/relationships/image" Target="../media/image15.png" /><Relationship Id="rId13" Type="http://schemas.openxmlformats.org/officeDocument/2006/relationships/image" Target="../media/image16.png" /><Relationship Id="rId14" Type="http://schemas.openxmlformats.org/officeDocument/2006/relationships/image" Target="../media/image17.png" /><Relationship Id="rId15" Type="http://schemas.openxmlformats.org/officeDocument/2006/relationships/image" Target="../media/image18.png" /><Relationship Id="rId16" Type="http://schemas.openxmlformats.org/officeDocument/2006/relationships/image" Target="../media/image19.png" /><Relationship Id="rId17" Type="http://schemas.openxmlformats.org/officeDocument/2006/relationships/image" Target="../media/image20.png" /><Relationship Id="rId18" Type="http://schemas.openxmlformats.org/officeDocument/2006/relationships/image" Target="../media/image21.png" /><Relationship Id="rId19" Type="http://schemas.openxmlformats.org/officeDocument/2006/relationships/image" Target="../media/image22.png" /><Relationship Id="rId2" Type="http://schemas.openxmlformats.org/officeDocument/2006/relationships/image" Target="../media/image2.jpeg" /><Relationship Id="rId20" Type="http://schemas.openxmlformats.org/officeDocument/2006/relationships/image" Target="../media/image23.png" /><Relationship Id="rId21" Type="http://schemas.openxmlformats.org/officeDocument/2006/relationships/image" Target="../media/image24.png" /><Relationship Id="rId22" Type="http://schemas.openxmlformats.org/officeDocument/2006/relationships/image" Target="../media/image25.png" /><Relationship Id="rId23" Type="http://schemas.openxmlformats.org/officeDocument/2006/relationships/image" Target="../media/image26.png" /><Relationship Id="rId24" Type="http://schemas.openxmlformats.org/officeDocument/2006/relationships/image" Target="../media/image27.png" /><Relationship Id="rId3" Type="http://schemas.openxmlformats.org/officeDocument/2006/relationships/image" Target="../media/image6.png" /><Relationship Id="rId4" Type="http://schemas.openxmlformats.org/officeDocument/2006/relationships/image" Target="../media/image7.png" /><Relationship Id="rId5" Type="http://schemas.openxmlformats.org/officeDocument/2006/relationships/image" Target="../media/image8.png" /><Relationship Id="rId6" Type="http://schemas.openxmlformats.org/officeDocument/2006/relationships/image" Target="../media/image9.png" /><Relationship Id="rId7" Type="http://schemas.openxmlformats.org/officeDocument/2006/relationships/image" Target="../media/image10.png" /><Relationship Id="rId8" Type="http://schemas.openxmlformats.org/officeDocument/2006/relationships/image" Target="../media/image11.png" /><Relationship Id="rId9" Type="http://schemas.openxmlformats.org/officeDocument/2006/relationships/image" Target="../media/image12.png" /></Relationships>
</file>

<file path=ppt/slides/_rels/slide5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10" Type="http://schemas.openxmlformats.org/officeDocument/2006/relationships/image" Target="../media/image13.png" /><Relationship Id="rId11" Type="http://schemas.openxmlformats.org/officeDocument/2006/relationships/image" Target="../media/image33.png" /><Relationship Id="rId12" Type="http://schemas.openxmlformats.org/officeDocument/2006/relationships/image" Target="../media/image15.png" /><Relationship Id="rId13" Type="http://schemas.openxmlformats.org/officeDocument/2006/relationships/image" Target="../media/image16.png" /><Relationship Id="rId14" Type="http://schemas.openxmlformats.org/officeDocument/2006/relationships/image" Target="../media/image17.png" /><Relationship Id="rId15" Type="http://schemas.openxmlformats.org/officeDocument/2006/relationships/image" Target="../media/image18.png" /><Relationship Id="rId16" Type="http://schemas.openxmlformats.org/officeDocument/2006/relationships/image" Target="../media/image19.png" /><Relationship Id="rId17" Type="http://schemas.openxmlformats.org/officeDocument/2006/relationships/image" Target="../media/image20.png" /><Relationship Id="rId18" Type="http://schemas.openxmlformats.org/officeDocument/2006/relationships/image" Target="../media/image21.png" /><Relationship Id="rId19" Type="http://schemas.openxmlformats.org/officeDocument/2006/relationships/image" Target="../media/image22.png" /><Relationship Id="rId2" Type="http://schemas.openxmlformats.org/officeDocument/2006/relationships/image" Target="../media/image2.jpeg" /><Relationship Id="rId20" Type="http://schemas.openxmlformats.org/officeDocument/2006/relationships/image" Target="../media/image23.png" /><Relationship Id="rId21" Type="http://schemas.openxmlformats.org/officeDocument/2006/relationships/image" Target="../media/image24.png" /><Relationship Id="rId22" Type="http://schemas.openxmlformats.org/officeDocument/2006/relationships/image" Target="../media/image25.png" /><Relationship Id="rId23" Type="http://schemas.openxmlformats.org/officeDocument/2006/relationships/image" Target="../media/image26.png" /><Relationship Id="rId24" Type="http://schemas.openxmlformats.org/officeDocument/2006/relationships/image" Target="../media/image27.png" /><Relationship Id="rId3" Type="http://schemas.openxmlformats.org/officeDocument/2006/relationships/image" Target="../media/image6.png" /><Relationship Id="rId4" Type="http://schemas.openxmlformats.org/officeDocument/2006/relationships/image" Target="../media/image7.png" /><Relationship Id="rId5" Type="http://schemas.openxmlformats.org/officeDocument/2006/relationships/image" Target="../media/image8.png" /><Relationship Id="rId6" Type="http://schemas.openxmlformats.org/officeDocument/2006/relationships/image" Target="../media/image9.png" /><Relationship Id="rId7" Type="http://schemas.openxmlformats.org/officeDocument/2006/relationships/image" Target="../media/image10.png" /><Relationship Id="rId8" Type="http://schemas.openxmlformats.org/officeDocument/2006/relationships/image" Target="../media/image11.png" /><Relationship Id="rId9" Type="http://schemas.openxmlformats.org/officeDocument/2006/relationships/image" Target="../media/image12.pn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6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10" Type="http://schemas.openxmlformats.org/officeDocument/2006/relationships/image" Target="../media/image13.png" /><Relationship Id="rId11" Type="http://schemas.openxmlformats.org/officeDocument/2006/relationships/image" Target="../media/image33.png" /><Relationship Id="rId12" Type="http://schemas.openxmlformats.org/officeDocument/2006/relationships/image" Target="../media/image15.png" /><Relationship Id="rId13" Type="http://schemas.openxmlformats.org/officeDocument/2006/relationships/image" Target="../media/image16.png" /><Relationship Id="rId14" Type="http://schemas.openxmlformats.org/officeDocument/2006/relationships/image" Target="../media/image17.png" /><Relationship Id="rId15" Type="http://schemas.openxmlformats.org/officeDocument/2006/relationships/image" Target="../media/image18.png" /><Relationship Id="rId16" Type="http://schemas.openxmlformats.org/officeDocument/2006/relationships/image" Target="../media/image19.png" /><Relationship Id="rId17" Type="http://schemas.openxmlformats.org/officeDocument/2006/relationships/image" Target="../media/image20.png" /><Relationship Id="rId18" Type="http://schemas.openxmlformats.org/officeDocument/2006/relationships/image" Target="../media/image21.png" /><Relationship Id="rId19" Type="http://schemas.openxmlformats.org/officeDocument/2006/relationships/image" Target="../media/image22.png" /><Relationship Id="rId2" Type="http://schemas.openxmlformats.org/officeDocument/2006/relationships/image" Target="../media/image2.jpeg" /><Relationship Id="rId20" Type="http://schemas.openxmlformats.org/officeDocument/2006/relationships/image" Target="../media/image23.png" /><Relationship Id="rId21" Type="http://schemas.openxmlformats.org/officeDocument/2006/relationships/image" Target="../media/image24.png" /><Relationship Id="rId22" Type="http://schemas.openxmlformats.org/officeDocument/2006/relationships/image" Target="../media/image25.png" /><Relationship Id="rId23" Type="http://schemas.openxmlformats.org/officeDocument/2006/relationships/image" Target="../media/image26.png" /><Relationship Id="rId24" Type="http://schemas.openxmlformats.org/officeDocument/2006/relationships/image" Target="../media/image27.png" /><Relationship Id="rId3" Type="http://schemas.openxmlformats.org/officeDocument/2006/relationships/image" Target="../media/image6.png" /><Relationship Id="rId4" Type="http://schemas.openxmlformats.org/officeDocument/2006/relationships/image" Target="../media/image7.png" /><Relationship Id="rId5" Type="http://schemas.openxmlformats.org/officeDocument/2006/relationships/image" Target="../media/image8.png" /><Relationship Id="rId6" Type="http://schemas.openxmlformats.org/officeDocument/2006/relationships/image" Target="../media/image9.png" /><Relationship Id="rId7" Type="http://schemas.openxmlformats.org/officeDocument/2006/relationships/image" Target="../media/image10.png" /><Relationship Id="rId8" Type="http://schemas.openxmlformats.org/officeDocument/2006/relationships/image" Target="../media/image11.png" /><Relationship Id="rId9" Type="http://schemas.openxmlformats.org/officeDocument/2006/relationships/image" Target="../media/image12.png" /></Relationships>
</file>

<file path=ppt/slides/_rels/slide6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10" Type="http://schemas.openxmlformats.org/officeDocument/2006/relationships/image" Target="../media/image13.png" /><Relationship Id="rId11" Type="http://schemas.openxmlformats.org/officeDocument/2006/relationships/image" Target="../media/image33.png" /><Relationship Id="rId12" Type="http://schemas.openxmlformats.org/officeDocument/2006/relationships/image" Target="../media/image15.png" /><Relationship Id="rId13" Type="http://schemas.openxmlformats.org/officeDocument/2006/relationships/image" Target="../media/image16.png" /><Relationship Id="rId14" Type="http://schemas.openxmlformats.org/officeDocument/2006/relationships/image" Target="../media/image17.png" /><Relationship Id="rId15" Type="http://schemas.openxmlformats.org/officeDocument/2006/relationships/image" Target="../media/image18.png" /><Relationship Id="rId16" Type="http://schemas.openxmlformats.org/officeDocument/2006/relationships/image" Target="../media/image19.png" /><Relationship Id="rId17" Type="http://schemas.openxmlformats.org/officeDocument/2006/relationships/image" Target="../media/image20.png" /><Relationship Id="rId18" Type="http://schemas.openxmlformats.org/officeDocument/2006/relationships/image" Target="../media/image21.png" /><Relationship Id="rId19" Type="http://schemas.openxmlformats.org/officeDocument/2006/relationships/image" Target="../media/image22.png" /><Relationship Id="rId2" Type="http://schemas.openxmlformats.org/officeDocument/2006/relationships/image" Target="../media/image2.jpeg" /><Relationship Id="rId20" Type="http://schemas.openxmlformats.org/officeDocument/2006/relationships/image" Target="../media/image23.png" /><Relationship Id="rId21" Type="http://schemas.openxmlformats.org/officeDocument/2006/relationships/image" Target="../media/image24.png" /><Relationship Id="rId22" Type="http://schemas.openxmlformats.org/officeDocument/2006/relationships/image" Target="../media/image25.png" /><Relationship Id="rId23" Type="http://schemas.openxmlformats.org/officeDocument/2006/relationships/image" Target="../media/image26.png" /><Relationship Id="rId24" Type="http://schemas.openxmlformats.org/officeDocument/2006/relationships/image" Target="../media/image27.png" /><Relationship Id="rId3" Type="http://schemas.openxmlformats.org/officeDocument/2006/relationships/image" Target="../media/image6.png" /><Relationship Id="rId4" Type="http://schemas.openxmlformats.org/officeDocument/2006/relationships/image" Target="../media/image7.png" /><Relationship Id="rId5" Type="http://schemas.openxmlformats.org/officeDocument/2006/relationships/image" Target="../media/image8.png" /><Relationship Id="rId6" Type="http://schemas.openxmlformats.org/officeDocument/2006/relationships/image" Target="../media/image9.png" /><Relationship Id="rId7" Type="http://schemas.openxmlformats.org/officeDocument/2006/relationships/image" Target="../media/image10.png" /><Relationship Id="rId8" Type="http://schemas.openxmlformats.org/officeDocument/2006/relationships/image" Target="../media/image11.png" /><Relationship Id="rId9" Type="http://schemas.openxmlformats.org/officeDocument/2006/relationships/image" Target="../media/image12.png" /></Relationships>
</file>

<file path=ppt/slides/_rels/slide6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10" Type="http://schemas.openxmlformats.org/officeDocument/2006/relationships/image" Target="../media/image12.png" /><Relationship Id="rId11" Type="http://schemas.openxmlformats.org/officeDocument/2006/relationships/image" Target="../media/image13.png" /><Relationship Id="rId12" Type="http://schemas.openxmlformats.org/officeDocument/2006/relationships/image" Target="../media/image33.png" /><Relationship Id="rId13" Type="http://schemas.openxmlformats.org/officeDocument/2006/relationships/image" Target="../media/image15.png" /><Relationship Id="rId14" Type="http://schemas.openxmlformats.org/officeDocument/2006/relationships/image" Target="../media/image16.png" /><Relationship Id="rId15" Type="http://schemas.openxmlformats.org/officeDocument/2006/relationships/image" Target="../media/image17.png" /><Relationship Id="rId16" Type="http://schemas.openxmlformats.org/officeDocument/2006/relationships/image" Target="../media/image18.png" /><Relationship Id="rId17" Type="http://schemas.openxmlformats.org/officeDocument/2006/relationships/image" Target="../media/image19.png" /><Relationship Id="rId18" Type="http://schemas.openxmlformats.org/officeDocument/2006/relationships/image" Target="../media/image20.png" /><Relationship Id="rId19" Type="http://schemas.openxmlformats.org/officeDocument/2006/relationships/image" Target="../media/image21.png" /><Relationship Id="rId2" Type="http://schemas.openxmlformats.org/officeDocument/2006/relationships/notesSlide" Target="../notesSlides/notesSlide6.xml" /><Relationship Id="rId20" Type="http://schemas.openxmlformats.org/officeDocument/2006/relationships/image" Target="../media/image22.png" /><Relationship Id="rId21" Type="http://schemas.openxmlformats.org/officeDocument/2006/relationships/image" Target="../media/image23.png" /><Relationship Id="rId22" Type="http://schemas.openxmlformats.org/officeDocument/2006/relationships/image" Target="../media/image24.png" /><Relationship Id="rId23" Type="http://schemas.openxmlformats.org/officeDocument/2006/relationships/image" Target="../media/image25.png" /><Relationship Id="rId24" Type="http://schemas.openxmlformats.org/officeDocument/2006/relationships/image" Target="../media/image26.png" /><Relationship Id="rId25" Type="http://schemas.openxmlformats.org/officeDocument/2006/relationships/image" Target="../media/image27.png" /><Relationship Id="rId26" Type="http://schemas.openxmlformats.org/officeDocument/2006/relationships/hyperlink" Target="https://hs36.tistory.com/19https:/sites.google.com/a/kookmin.ac.kr/mr-h/kudos/robot-study/complementary-filter-sangbo-pilteohttps:/pinkwink.tistory.com/m/437" TargetMode="External" /><Relationship Id="rId27" Type="http://schemas.openxmlformats.org/officeDocument/2006/relationships/hyperlink" Target="https://ko.wikipedia.org/wiki/%EC%B9%BC%EB%A7%8C_%ED%95%84%ED%84%B0" TargetMode="External" /><Relationship Id="rId28" Type="http://schemas.openxmlformats.org/officeDocument/2006/relationships/hyperlink" Target="http://blog.naver.com/msnayana/80106682874" TargetMode="External" /><Relationship Id="rId3" Type="http://schemas.openxmlformats.org/officeDocument/2006/relationships/image" Target="../media/image2.jpeg" /><Relationship Id="rId4" Type="http://schemas.openxmlformats.org/officeDocument/2006/relationships/image" Target="../media/image6.png" /><Relationship Id="rId5" Type="http://schemas.openxmlformats.org/officeDocument/2006/relationships/image" Target="../media/image7.png" /><Relationship Id="rId6" Type="http://schemas.openxmlformats.org/officeDocument/2006/relationships/image" Target="../media/image8.png" /><Relationship Id="rId7" Type="http://schemas.openxmlformats.org/officeDocument/2006/relationships/image" Target="../media/image9.png" /><Relationship Id="rId8" Type="http://schemas.openxmlformats.org/officeDocument/2006/relationships/image" Target="../media/image10.png" /><Relationship Id="rId9" Type="http://schemas.openxmlformats.org/officeDocument/2006/relationships/image" Target="../media/image11.png" /></Relationships>
</file>

<file path=ppt/slides/_rels/slide6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10" Type="http://schemas.openxmlformats.org/officeDocument/2006/relationships/image" Target="../media/image12.png" /><Relationship Id="rId11" Type="http://schemas.openxmlformats.org/officeDocument/2006/relationships/image" Target="../media/image13.png" /><Relationship Id="rId12" Type="http://schemas.openxmlformats.org/officeDocument/2006/relationships/image" Target="../media/image33.png" /><Relationship Id="rId13" Type="http://schemas.openxmlformats.org/officeDocument/2006/relationships/image" Target="../media/image15.png" /><Relationship Id="rId14" Type="http://schemas.openxmlformats.org/officeDocument/2006/relationships/image" Target="../media/image16.png" /><Relationship Id="rId15" Type="http://schemas.openxmlformats.org/officeDocument/2006/relationships/image" Target="../media/image17.png" /><Relationship Id="rId16" Type="http://schemas.openxmlformats.org/officeDocument/2006/relationships/image" Target="../media/image18.png" /><Relationship Id="rId17" Type="http://schemas.openxmlformats.org/officeDocument/2006/relationships/image" Target="../media/image19.png" /><Relationship Id="rId18" Type="http://schemas.openxmlformats.org/officeDocument/2006/relationships/image" Target="../media/image20.png" /><Relationship Id="rId19" Type="http://schemas.openxmlformats.org/officeDocument/2006/relationships/image" Target="../media/image21.png" /><Relationship Id="rId2" Type="http://schemas.openxmlformats.org/officeDocument/2006/relationships/notesSlide" Target="../notesSlides/notesSlide7.xml" /><Relationship Id="rId20" Type="http://schemas.openxmlformats.org/officeDocument/2006/relationships/image" Target="../media/image22.png" /><Relationship Id="rId21" Type="http://schemas.openxmlformats.org/officeDocument/2006/relationships/image" Target="../media/image23.png" /><Relationship Id="rId22" Type="http://schemas.openxmlformats.org/officeDocument/2006/relationships/image" Target="../media/image24.png" /><Relationship Id="rId23" Type="http://schemas.openxmlformats.org/officeDocument/2006/relationships/image" Target="../media/image25.png" /><Relationship Id="rId24" Type="http://schemas.openxmlformats.org/officeDocument/2006/relationships/image" Target="../media/image26.png" /><Relationship Id="rId25" Type="http://schemas.openxmlformats.org/officeDocument/2006/relationships/image" Target="../media/image27.png" /><Relationship Id="rId3" Type="http://schemas.openxmlformats.org/officeDocument/2006/relationships/image" Target="../media/image2.jpeg" /><Relationship Id="rId4" Type="http://schemas.openxmlformats.org/officeDocument/2006/relationships/image" Target="../media/image6.png" /><Relationship Id="rId5" Type="http://schemas.openxmlformats.org/officeDocument/2006/relationships/image" Target="../media/image7.png" /><Relationship Id="rId6" Type="http://schemas.openxmlformats.org/officeDocument/2006/relationships/image" Target="../media/image8.png" /><Relationship Id="rId7" Type="http://schemas.openxmlformats.org/officeDocument/2006/relationships/image" Target="../media/image9.png" /><Relationship Id="rId8" Type="http://schemas.openxmlformats.org/officeDocument/2006/relationships/image" Target="../media/image10.png" /><Relationship Id="rId9" Type="http://schemas.openxmlformats.org/officeDocument/2006/relationships/image" Target="../media/image11.png" /></Relationships>
</file>

<file path=ppt/slides/_rels/slide6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0.xml" /></Relationships>
</file>

<file path=ppt/slides/_rels/slide6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1.xml" /></Relationships>
</file>

<file path=ppt/slides/_rels/slide6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 /><Relationship Id="rId10" Type="http://schemas.openxmlformats.org/officeDocument/2006/relationships/image" Target="../media/image12.png" /><Relationship Id="rId11" Type="http://schemas.openxmlformats.org/officeDocument/2006/relationships/image" Target="../media/image13.png" /><Relationship Id="rId12" Type="http://schemas.openxmlformats.org/officeDocument/2006/relationships/image" Target="../media/image33.png" /><Relationship Id="rId13" Type="http://schemas.openxmlformats.org/officeDocument/2006/relationships/image" Target="../media/image15.png" /><Relationship Id="rId14" Type="http://schemas.openxmlformats.org/officeDocument/2006/relationships/image" Target="../media/image16.png" /><Relationship Id="rId15" Type="http://schemas.openxmlformats.org/officeDocument/2006/relationships/image" Target="../media/image17.png" /><Relationship Id="rId16" Type="http://schemas.openxmlformats.org/officeDocument/2006/relationships/image" Target="../media/image18.png" /><Relationship Id="rId17" Type="http://schemas.openxmlformats.org/officeDocument/2006/relationships/image" Target="../media/image19.png" /><Relationship Id="rId18" Type="http://schemas.openxmlformats.org/officeDocument/2006/relationships/image" Target="../media/image20.png" /><Relationship Id="rId19" Type="http://schemas.openxmlformats.org/officeDocument/2006/relationships/image" Target="../media/image21.png" /><Relationship Id="rId2" Type="http://schemas.openxmlformats.org/officeDocument/2006/relationships/notesSlide" Target="../notesSlides/notesSlide8.xml" /><Relationship Id="rId20" Type="http://schemas.openxmlformats.org/officeDocument/2006/relationships/image" Target="../media/image22.png" /><Relationship Id="rId21" Type="http://schemas.openxmlformats.org/officeDocument/2006/relationships/image" Target="../media/image23.png" /><Relationship Id="rId22" Type="http://schemas.openxmlformats.org/officeDocument/2006/relationships/image" Target="../media/image24.png" /><Relationship Id="rId23" Type="http://schemas.openxmlformats.org/officeDocument/2006/relationships/image" Target="../media/image25.png" /><Relationship Id="rId24" Type="http://schemas.openxmlformats.org/officeDocument/2006/relationships/image" Target="../media/image26.png" /><Relationship Id="rId25" Type="http://schemas.openxmlformats.org/officeDocument/2006/relationships/image" Target="../media/image27.png" /><Relationship Id="rId26" Type="http://schemas.openxmlformats.org/officeDocument/2006/relationships/image" Target="../media/image71.png" /><Relationship Id="rId27" Type="http://schemas.openxmlformats.org/officeDocument/2006/relationships/image" Target="../media/image72.png" /><Relationship Id="rId3" Type="http://schemas.openxmlformats.org/officeDocument/2006/relationships/image" Target="../media/image2.jpeg" /><Relationship Id="rId4" Type="http://schemas.openxmlformats.org/officeDocument/2006/relationships/image" Target="../media/image6.png" /><Relationship Id="rId5" Type="http://schemas.openxmlformats.org/officeDocument/2006/relationships/image" Target="../media/image7.png" /><Relationship Id="rId6" Type="http://schemas.openxmlformats.org/officeDocument/2006/relationships/image" Target="../media/image8.png" /><Relationship Id="rId7" Type="http://schemas.openxmlformats.org/officeDocument/2006/relationships/image" Target="../media/image9.png" /><Relationship Id="rId8" Type="http://schemas.openxmlformats.org/officeDocument/2006/relationships/image" Target="../media/image10.png" /><Relationship Id="rId9" Type="http://schemas.openxmlformats.org/officeDocument/2006/relationships/image" Target="../media/image11.png" /></Relationships>
</file>

<file path=ppt/slides/_rels/slide6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 /><Relationship Id="rId10" Type="http://schemas.openxmlformats.org/officeDocument/2006/relationships/image" Target="../media/image12.png" /><Relationship Id="rId11" Type="http://schemas.openxmlformats.org/officeDocument/2006/relationships/image" Target="../media/image13.png" /><Relationship Id="rId12" Type="http://schemas.openxmlformats.org/officeDocument/2006/relationships/image" Target="../media/image33.png" /><Relationship Id="rId13" Type="http://schemas.openxmlformats.org/officeDocument/2006/relationships/image" Target="../media/image15.png" /><Relationship Id="rId14" Type="http://schemas.openxmlformats.org/officeDocument/2006/relationships/image" Target="../media/image16.png" /><Relationship Id="rId15" Type="http://schemas.openxmlformats.org/officeDocument/2006/relationships/image" Target="../media/image17.png" /><Relationship Id="rId16" Type="http://schemas.openxmlformats.org/officeDocument/2006/relationships/image" Target="../media/image18.png" /><Relationship Id="rId17" Type="http://schemas.openxmlformats.org/officeDocument/2006/relationships/image" Target="../media/image19.png" /><Relationship Id="rId18" Type="http://schemas.openxmlformats.org/officeDocument/2006/relationships/image" Target="../media/image20.png" /><Relationship Id="rId19" Type="http://schemas.openxmlformats.org/officeDocument/2006/relationships/image" Target="../media/image21.png" /><Relationship Id="rId2" Type="http://schemas.openxmlformats.org/officeDocument/2006/relationships/notesSlide" Target="../notesSlides/notesSlide9.xml" /><Relationship Id="rId20" Type="http://schemas.openxmlformats.org/officeDocument/2006/relationships/image" Target="../media/image22.png" /><Relationship Id="rId21" Type="http://schemas.openxmlformats.org/officeDocument/2006/relationships/image" Target="../media/image23.png" /><Relationship Id="rId22" Type="http://schemas.openxmlformats.org/officeDocument/2006/relationships/image" Target="../media/image24.png" /><Relationship Id="rId23" Type="http://schemas.openxmlformats.org/officeDocument/2006/relationships/image" Target="../media/image25.png" /><Relationship Id="rId24" Type="http://schemas.openxmlformats.org/officeDocument/2006/relationships/image" Target="../media/image26.png" /><Relationship Id="rId25" Type="http://schemas.openxmlformats.org/officeDocument/2006/relationships/image" Target="../media/image27.png" /><Relationship Id="rId26" Type="http://schemas.openxmlformats.org/officeDocument/2006/relationships/image" Target="../media/image71.png" /><Relationship Id="rId3" Type="http://schemas.openxmlformats.org/officeDocument/2006/relationships/image" Target="../media/image2.jpeg" /><Relationship Id="rId4" Type="http://schemas.openxmlformats.org/officeDocument/2006/relationships/image" Target="../media/image6.png" /><Relationship Id="rId5" Type="http://schemas.openxmlformats.org/officeDocument/2006/relationships/image" Target="../media/image7.png" /><Relationship Id="rId6" Type="http://schemas.openxmlformats.org/officeDocument/2006/relationships/image" Target="../media/image8.png" /><Relationship Id="rId7" Type="http://schemas.openxmlformats.org/officeDocument/2006/relationships/image" Target="../media/image9.png" /><Relationship Id="rId8" Type="http://schemas.openxmlformats.org/officeDocument/2006/relationships/image" Target="../media/image10.png" /><Relationship Id="rId9" Type="http://schemas.openxmlformats.org/officeDocument/2006/relationships/image" Target="../media/image11.png" /></Relationships>
</file>

<file path=ppt/slides/_rels/slide6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 /><Relationship Id="rId10" Type="http://schemas.openxmlformats.org/officeDocument/2006/relationships/image" Target="../media/image12.png" /><Relationship Id="rId11" Type="http://schemas.openxmlformats.org/officeDocument/2006/relationships/image" Target="../media/image13.png" /><Relationship Id="rId12" Type="http://schemas.openxmlformats.org/officeDocument/2006/relationships/image" Target="../media/image33.png" /><Relationship Id="rId13" Type="http://schemas.openxmlformats.org/officeDocument/2006/relationships/image" Target="../media/image15.png" /><Relationship Id="rId14" Type="http://schemas.openxmlformats.org/officeDocument/2006/relationships/image" Target="../media/image16.png" /><Relationship Id="rId15" Type="http://schemas.openxmlformats.org/officeDocument/2006/relationships/image" Target="../media/image17.png" /><Relationship Id="rId16" Type="http://schemas.openxmlformats.org/officeDocument/2006/relationships/image" Target="../media/image18.png" /><Relationship Id="rId17" Type="http://schemas.openxmlformats.org/officeDocument/2006/relationships/image" Target="../media/image19.png" /><Relationship Id="rId18" Type="http://schemas.openxmlformats.org/officeDocument/2006/relationships/image" Target="../media/image20.png" /><Relationship Id="rId19" Type="http://schemas.openxmlformats.org/officeDocument/2006/relationships/image" Target="../media/image21.png" /><Relationship Id="rId2" Type="http://schemas.openxmlformats.org/officeDocument/2006/relationships/notesSlide" Target="../notesSlides/notesSlide10.xml" /><Relationship Id="rId20" Type="http://schemas.openxmlformats.org/officeDocument/2006/relationships/image" Target="../media/image22.png" /><Relationship Id="rId21" Type="http://schemas.openxmlformats.org/officeDocument/2006/relationships/image" Target="../media/image23.png" /><Relationship Id="rId22" Type="http://schemas.openxmlformats.org/officeDocument/2006/relationships/image" Target="../media/image24.png" /><Relationship Id="rId23" Type="http://schemas.openxmlformats.org/officeDocument/2006/relationships/image" Target="../media/image25.png" /><Relationship Id="rId24" Type="http://schemas.openxmlformats.org/officeDocument/2006/relationships/image" Target="../media/image26.png" /><Relationship Id="rId25" Type="http://schemas.openxmlformats.org/officeDocument/2006/relationships/image" Target="../media/image27.png" /><Relationship Id="rId26" Type="http://schemas.openxmlformats.org/officeDocument/2006/relationships/image" Target="../media/image73.png" /><Relationship Id="rId27" Type="http://schemas.openxmlformats.org/officeDocument/2006/relationships/oleObject" Target="../embeddings/oleObject1.bin" TargetMode="Internal" /><Relationship Id="rId28" Type="http://schemas.openxmlformats.org/officeDocument/2006/relationships/image" Target="../media/image74.wmf" /><Relationship Id="rId29" Type="http://schemas.openxmlformats.org/officeDocument/2006/relationships/vmlDrawing" Target="../drawings/vmlDrawing1.vml" /><Relationship Id="rId3" Type="http://schemas.openxmlformats.org/officeDocument/2006/relationships/image" Target="../media/image2.jpeg" /><Relationship Id="rId4" Type="http://schemas.openxmlformats.org/officeDocument/2006/relationships/image" Target="../media/image6.png" /><Relationship Id="rId5" Type="http://schemas.openxmlformats.org/officeDocument/2006/relationships/image" Target="../media/image7.png" /><Relationship Id="rId6" Type="http://schemas.openxmlformats.org/officeDocument/2006/relationships/image" Target="../media/image8.png" /><Relationship Id="rId7" Type="http://schemas.openxmlformats.org/officeDocument/2006/relationships/image" Target="../media/image9.png" /><Relationship Id="rId8" Type="http://schemas.openxmlformats.org/officeDocument/2006/relationships/image" Target="../media/image10.png" /><Relationship Id="rId9" Type="http://schemas.openxmlformats.org/officeDocument/2006/relationships/image" Target="../media/image11.png" /></Relationships>
</file>

<file path=ppt/slides/_rels/slide6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 /><Relationship Id="rId10" Type="http://schemas.openxmlformats.org/officeDocument/2006/relationships/image" Target="../media/image12.png" /><Relationship Id="rId11" Type="http://schemas.openxmlformats.org/officeDocument/2006/relationships/image" Target="../media/image13.png" /><Relationship Id="rId12" Type="http://schemas.openxmlformats.org/officeDocument/2006/relationships/image" Target="../media/image33.png" /><Relationship Id="rId13" Type="http://schemas.openxmlformats.org/officeDocument/2006/relationships/image" Target="../media/image15.png" /><Relationship Id="rId14" Type="http://schemas.openxmlformats.org/officeDocument/2006/relationships/image" Target="../media/image16.png" /><Relationship Id="rId15" Type="http://schemas.openxmlformats.org/officeDocument/2006/relationships/image" Target="../media/image17.png" /><Relationship Id="rId16" Type="http://schemas.openxmlformats.org/officeDocument/2006/relationships/image" Target="../media/image18.png" /><Relationship Id="rId17" Type="http://schemas.openxmlformats.org/officeDocument/2006/relationships/image" Target="../media/image19.png" /><Relationship Id="rId18" Type="http://schemas.openxmlformats.org/officeDocument/2006/relationships/image" Target="../media/image20.png" /><Relationship Id="rId19" Type="http://schemas.openxmlformats.org/officeDocument/2006/relationships/image" Target="../media/image21.png" /><Relationship Id="rId2" Type="http://schemas.openxmlformats.org/officeDocument/2006/relationships/notesSlide" Target="../notesSlides/notesSlide11.xml" /><Relationship Id="rId20" Type="http://schemas.openxmlformats.org/officeDocument/2006/relationships/image" Target="../media/image22.png" /><Relationship Id="rId21" Type="http://schemas.openxmlformats.org/officeDocument/2006/relationships/image" Target="../media/image23.png" /><Relationship Id="rId22" Type="http://schemas.openxmlformats.org/officeDocument/2006/relationships/image" Target="../media/image24.png" /><Relationship Id="rId23" Type="http://schemas.openxmlformats.org/officeDocument/2006/relationships/image" Target="../media/image25.png" /><Relationship Id="rId24" Type="http://schemas.openxmlformats.org/officeDocument/2006/relationships/image" Target="../media/image26.png" /><Relationship Id="rId25" Type="http://schemas.openxmlformats.org/officeDocument/2006/relationships/image" Target="../media/image27.png" /><Relationship Id="rId26" Type="http://schemas.openxmlformats.org/officeDocument/2006/relationships/image" Target="../media/image75.png" /><Relationship Id="rId3" Type="http://schemas.openxmlformats.org/officeDocument/2006/relationships/image" Target="../media/image2.jpeg" /><Relationship Id="rId4" Type="http://schemas.openxmlformats.org/officeDocument/2006/relationships/image" Target="../media/image6.png" /><Relationship Id="rId5" Type="http://schemas.openxmlformats.org/officeDocument/2006/relationships/image" Target="../media/image7.png" /><Relationship Id="rId6" Type="http://schemas.openxmlformats.org/officeDocument/2006/relationships/image" Target="../media/image8.png" /><Relationship Id="rId7" Type="http://schemas.openxmlformats.org/officeDocument/2006/relationships/image" Target="../media/image9.png" /><Relationship Id="rId8" Type="http://schemas.openxmlformats.org/officeDocument/2006/relationships/image" Target="../media/image10.png" /><Relationship Id="rId9" Type="http://schemas.openxmlformats.org/officeDocument/2006/relationships/image" Target="../media/image11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image" Target="../media/image29.png" /><Relationship Id="rId3" Type="http://schemas.openxmlformats.org/officeDocument/2006/relationships/image" Target="../media/image30.png" /></Relationships>
</file>

<file path=ppt/slides/_rels/slide7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 /><Relationship Id="rId10" Type="http://schemas.openxmlformats.org/officeDocument/2006/relationships/image" Target="../media/image12.png" /><Relationship Id="rId11" Type="http://schemas.openxmlformats.org/officeDocument/2006/relationships/image" Target="../media/image13.png" /><Relationship Id="rId12" Type="http://schemas.openxmlformats.org/officeDocument/2006/relationships/image" Target="../media/image33.png" /><Relationship Id="rId13" Type="http://schemas.openxmlformats.org/officeDocument/2006/relationships/image" Target="../media/image15.png" /><Relationship Id="rId14" Type="http://schemas.openxmlformats.org/officeDocument/2006/relationships/image" Target="../media/image16.png" /><Relationship Id="rId15" Type="http://schemas.openxmlformats.org/officeDocument/2006/relationships/image" Target="../media/image17.png" /><Relationship Id="rId16" Type="http://schemas.openxmlformats.org/officeDocument/2006/relationships/image" Target="../media/image18.png" /><Relationship Id="rId17" Type="http://schemas.openxmlformats.org/officeDocument/2006/relationships/image" Target="../media/image19.png" /><Relationship Id="rId18" Type="http://schemas.openxmlformats.org/officeDocument/2006/relationships/image" Target="../media/image20.png" /><Relationship Id="rId19" Type="http://schemas.openxmlformats.org/officeDocument/2006/relationships/image" Target="../media/image21.png" /><Relationship Id="rId2" Type="http://schemas.openxmlformats.org/officeDocument/2006/relationships/notesSlide" Target="../notesSlides/notesSlide12.xml" /><Relationship Id="rId20" Type="http://schemas.openxmlformats.org/officeDocument/2006/relationships/image" Target="../media/image22.png" /><Relationship Id="rId21" Type="http://schemas.openxmlformats.org/officeDocument/2006/relationships/image" Target="../media/image23.png" /><Relationship Id="rId22" Type="http://schemas.openxmlformats.org/officeDocument/2006/relationships/image" Target="../media/image24.png" /><Relationship Id="rId23" Type="http://schemas.openxmlformats.org/officeDocument/2006/relationships/image" Target="../media/image25.png" /><Relationship Id="rId24" Type="http://schemas.openxmlformats.org/officeDocument/2006/relationships/image" Target="../media/image26.png" /><Relationship Id="rId25" Type="http://schemas.openxmlformats.org/officeDocument/2006/relationships/image" Target="../media/image27.png" /><Relationship Id="rId26" Type="http://schemas.openxmlformats.org/officeDocument/2006/relationships/image" Target="../media/image76.png" /><Relationship Id="rId3" Type="http://schemas.openxmlformats.org/officeDocument/2006/relationships/image" Target="../media/image2.jpeg" /><Relationship Id="rId4" Type="http://schemas.openxmlformats.org/officeDocument/2006/relationships/image" Target="../media/image6.png" /><Relationship Id="rId5" Type="http://schemas.openxmlformats.org/officeDocument/2006/relationships/image" Target="../media/image7.png" /><Relationship Id="rId6" Type="http://schemas.openxmlformats.org/officeDocument/2006/relationships/image" Target="../media/image8.png" /><Relationship Id="rId7" Type="http://schemas.openxmlformats.org/officeDocument/2006/relationships/image" Target="../media/image9.png" /><Relationship Id="rId8" Type="http://schemas.openxmlformats.org/officeDocument/2006/relationships/image" Target="../media/image10.png" /><Relationship Id="rId9" Type="http://schemas.openxmlformats.org/officeDocument/2006/relationships/image" Target="../media/image11.png" /></Relationships>
</file>

<file path=ppt/slides/_rels/slide7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 /><Relationship Id="rId10" Type="http://schemas.openxmlformats.org/officeDocument/2006/relationships/image" Target="../media/image12.png" /><Relationship Id="rId11" Type="http://schemas.openxmlformats.org/officeDocument/2006/relationships/image" Target="../media/image13.png" /><Relationship Id="rId12" Type="http://schemas.openxmlformats.org/officeDocument/2006/relationships/image" Target="../media/image33.png" /><Relationship Id="rId13" Type="http://schemas.openxmlformats.org/officeDocument/2006/relationships/image" Target="../media/image15.png" /><Relationship Id="rId14" Type="http://schemas.openxmlformats.org/officeDocument/2006/relationships/image" Target="../media/image16.png" /><Relationship Id="rId15" Type="http://schemas.openxmlformats.org/officeDocument/2006/relationships/image" Target="../media/image17.png" /><Relationship Id="rId16" Type="http://schemas.openxmlformats.org/officeDocument/2006/relationships/image" Target="../media/image18.png" /><Relationship Id="rId17" Type="http://schemas.openxmlformats.org/officeDocument/2006/relationships/image" Target="../media/image19.png" /><Relationship Id="rId18" Type="http://schemas.openxmlformats.org/officeDocument/2006/relationships/image" Target="../media/image20.png" /><Relationship Id="rId19" Type="http://schemas.openxmlformats.org/officeDocument/2006/relationships/image" Target="../media/image21.png" /><Relationship Id="rId2" Type="http://schemas.openxmlformats.org/officeDocument/2006/relationships/notesSlide" Target="../notesSlides/notesSlide13.xml" /><Relationship Id="rId20" Type="http://schemas.openxmlformats.org/officeDocument/2006/relationships/image" Target="../media/image22.png" /><Relationship Id="rId21" Type="http://schemas.openxmlformats.org/officeDocument/2006/relationships/image" Target="../media/image23.png" /><Relationship Id="rId22" Type="http://schemas.openxmlformats.org/officeDocument/2006/relationships/image" Target="../media/image24.png" /><Relationship Id="rId23" Type="http://schemas.openxmlformats.org/officeDocument/2006/relationships/image" Target="../media/image25.png" /><Relationship Id="rId24" Type="http://schemas.openxmlformats.org/officeDocument/2006/relationships/image" Target="../media/image26.png" /><Relationship Id="rId25" Type="http://schemas.openxmlformats.org/officeDocument/2006/relationships/image" Target="../media/image27.png" /><Relationship Id="rId26" Type="http://schemas.openxmlformats.org/officeDocument/2006/relationships/image" Target="../media/image77.png" /><Relationship Id="rId3" Type="http://schemas.openxmlformats.org/officeDocument/2006/relationships/image" Target="../media/image2.jpeg" /><Relationship Id="rId4" Type="http://schemas.openxmlformats.org/officeDocument/2006/relationships/image" Target="../media/image6.png" /><Relationship Id="rId5" Type="http://schemas.openxmlformats.org/officeDocument/2006/relationships/image" Target="../media/image7.png" /><Relationship Id="rId6" Type="http://schemas.openxmlformats.org/officeDocument/2006/relationships/image" Target="../media/image8.png" /><Relationship Id="rId7" Type="http://schemas.openxmlformats.org/officeDocument/2006/relationships/image" Target="../media/image9.png" /><Relationship Id="rId8" Type="http://schemas.openxmlformats.org/officeDocument/2006/relationships/image" Target="../media/image10.png" /><Relationship Id="rId9" Type="http://schemas.openxmlformats.org/officeDocument/2006/relationships/image" Target="../media/image11.png" /></Relationships>
</file>

<file path=ppt/slides/_rels/slide7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 /><Relationship Id="rId10" Type="http://schemas.openxmlformats.org/officeDocument/2006/relationships/image" Target="../media/image12.png" /><Relationship Id="rId11" Type="http://schemas.openxmlformats.org/officeDocument/2006/relationships/image" Target="../media/image13.png" /><Relationship Id="rId12" Type="http://schemas.openxmlformats.org/officeDocument/2006/relationships/image" Target="../media/image33.png" /><Relationship Id="rId13" Type="http://schemas.openxmlformats.org/officeDocument/2006/relationships/image" Target="../media/image15.png" /><Relationship Id="rId14" Type="http://schemas.openxmlformats.org/officeDocument/2006/relationships/image" Target="../media/image16.png" /><Relationship Id="rId15" Type="http://schemas.openxmlformats.org/officeDocument/2006/relationships/image" Target="../media/image17.png" /><Relationship Id="rId16" Type="http://schemas.openxmlformats.org/officeDocument/2006/relationships/image" Target="../media/image18.png" /><Relationship Id="rId17" Type="http://schemas.openxmlformats.org/officeDocument/2006/relationships/image" Target="../media/image19.png" /><Relationship Id="rId18" Type="http://schemas.openxmlformats.org/officeDocument/2006/relationships/image" Target="../media/image20.png" /><Relationship Id="rId19" Type="http://schemas.openxmlformats.org/officeDocument/2006/relationships/image" Target="../media/image21.png" /><Relationship Id="rId2" Type="http://schemas.openxmlformats.org/officeDocument/2006/relationships/notesSlide" Target="../notesSlides/notesSlide14.xml" /><Relationship Id="rId20" Type="http://schemas.openxmlformats.org/officeDocument/2006/relationships/image" Target="../media/image22.png" /><Relationship Id="rId21" Type="http://schemas.openxmlformats.org/officeDocument/2006/relationships/image" Target="../media/image23.png" /><Relationship Id="rId22" Type="http://schemas.openxmlformats.org/officeDocument/2006/relationships/image" Target="../media/image24.png" /><Relationship Id="rId23" Type="http://schemas.openxmlformats.org/officeDocument/2006/relationships/image" Target="../media/image25.png" /><Relationship Id="rId24" Type="http://schemas.openxmlformats.org/officeDocument/2006/relationships/image" Target="../media/image26.png" /><Relationship Id="rId25" Type="http://schemas.openxmlformats.org/officeDocument/2006/relationships/image" Target="../media/image27.png" /><Relationship Id="rId26" Type="http://schemas.openxmlformats.org/officeDocument/2006/relationships/image" Target="../media/image78.png" /><Relationship Id="rId3" Type="http://schemas.openxmlformats.org/officeDocument/2006/relationships/image" Target="../media/image2.jpeg" /><Relationship Id="rId4" Type="http://schemas.openxmlformats.org/officeDocument/2006/relationships/image" Target="../media/image6.png" /><Relationship Id="rId5" Type="http://schemas.openxmlformats.org/officeDocument/2006/relationships/image" Target="../media/image7.png" /><Relationship Id="rId6" Type="http://schemas.openxmlformats.org/officeDocument/2006/relationships/image" Target="../media/image8.png" /><Relationship Id="rId7" Type="http://schemas.openxmlformats.org/officeDocument/2006/relationships/image" Target="../media/image9.png" /><Relationship Id="rId8" Type="http://schemas.openxmlformats.org/officeDocument/2006/relationships/image" Target="../media/image10.png" /><Relationship Id="rId9" Type="http://schemas.openxmlformats.org/officeDocument/2006/relationships/image" Target="../media/image11.png" /></Relationships>
</file>

<file path=ppt/slides/_rels/slide7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 /><Relationship Id="rId10" Type="http://schemas.openxmlformats.org/officeDocument/2006/relationships/image" Target="../media/image13.png" /><Relationship Id="rId11" Type="http://schemas.openxmlformats.org/officeDocument/2006/relationships/image" Target="../media/image33.png" /><Relationship Id="rId12" Type="http://schemas.openxmlformats.org/officeDocument/2006/relationships/image" Target="../media/image15.png" /><Relationship Id="rId13" Type="http://schemas.openxmlformats.org/officeDocument/2006/relationships/image" Target="../media/image16.png" /><Relationship Id="rId14" Type="http://schemas.openxmlformats.org/officeDocument/2006/relationships/image" Target="../media/image17.png" /><Relationship Id="rId15" Type="http://schemas.openxmlformats.org/officeDocument/2006/relationships/image" Target="../media/image18.png" /><Relationship Id="rId16" Type="http://schemas.openxmlformats.org/officeDocument/2006/relationships/image" Target="../media/image19.png" /><Relationship Id="rId17" Type="http://schemas.openxmlformats.org/officeDocument/2006/relationships/image" Target="../media/image20.png" /><Relationship Id="rId18" Type="http://schemas.openxmlformats.org/officeDocument/2006/relationships/image" Target="../media/image21.png" /><Relationship Id="rId19" Type="http://schemas.openxmlformats.org/officeDocument/2006/relationships/image" Target="../media/image22.png" /><Relationship Id="rId2" Type="http://schemas.openxmlformats.org/officeDocument/2006/relationships/image" Target="../media/image2.jpeg" /><Relationship Id="rId20" Type="http://schemas.openxmlformats.org/officeDocument/2006/relationships/image" Target="../media/image23.png" /><Relationship Id="rId21" Type="http://schemas.openxmlformats.org/officeDocument/2006/relationships/image" Target="../media/image24.png" /><Relationship Id="rId22" Type="http://schemas.openxmlformats.org/officeDocument/2006/relationships/image" Target="../media/image25.png" /><Relationship Id="rId23" Type="http://schemas.openxmlformats.org/officeDocument/2006/relationships/image" Target="../media/image26.png" /><Relationship Id="rId24" Type="http://schemas.openxmlformats.org/officeDocument/2006/relationships/image" Target="../media/image27.png" /><Relationship Id="rId25" Type="http://schemas.openxmlformats.org/officeDocument/2006/relationships/image" Target="../media/image79.png" /><Relationship Id="rId3" Type="http://schemas.openxmlformats.org/officeDocument/2006/relationships/image" Target="../media/image6.png" /><Relationship Id="rId4" Type="http://schemas.openxmlformats.org/officeDocument/2006/relationships/image" Target="../media/image7.png" /><Relationship Id="rId5" Type="http://schemas.openxmlformats.org/officeDocument/2006/relationships/image" Target="../media/image8.png" /><Relationship Id="rId6" Type="http://schemas.openxmlformats.org/officeDocument/2006/relationships/image" Target="../media/image9.png" /><Relationship Id="rId7" Type="http://schemas.openxmlformats.org/officeDocument/2006/relationships/image" Target="../media/image10.png" /><Relationship Id="rId8" Type="http://schemas.openxmlformats.org/officeDocument/2006/relationships/image" Target="../media/image11.png" /><Relationship Id="rId9" Type="http://schemas.openxmlformats.org/officeDocument/2006/relationships/image" Target="../media/image12.png" /></Relationships>
</file>

<file path=ppt/slides/_rels/slide7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 /><Relationship Id="rId10" Type="http://schemas.openxmlformats.org/officeDocument/2006/relationships/image" Target="../media/image13.png" /><Relationship Id="rId11" Type="http://schemas.openxmlformats.org/officeDocument/2006/relationships/image" Target="../media/image33.png" /><Relationship Id="rId12" Type="http://schemas.openxmlformats.org/officeDocument/2006/relationships/image" Target="../media/image15.png" /><Relationship Id="rId13" Type="http://schemas.openxmlformats.org/officeDocument/2006/relationships/image" Target="../media/image16.png" /><Relationship Id="rId14" Type="http://schemas.openxmlformats.org/officeDocument/2006/relationships/image" Target="../media/image17.png" /><Relationship Id="rId15" Type="http://schemas.openxmlformats.org/officeDocument/2006/relationships/image" Target="../media/image18.png" /><Relationship Id="rId16" Type="http://schemas.openxmlformats.org/officeDocument/2006/relationships/image" Target="../media/image19.png" /><Relationship Id="rId17" Type="http://schemas.openxmlformats.org/officeDocument/2006/relationships/image" Target="../media/image20.png" /><Relationship Id="rId18" Type="http://schemas.openxmlformats.org/officeDocument/2006/relationships/image" Target="../media/image21.png" /><Relationship Id="rId19" Type="http://schemas.openxmlformats.org/officeDocument/2006/relationships/image" Target="../media/image22.png" /><Relationship Id="rId2" Type="http://schemas.openxmlformats.org/officeDocument/2006/relationships/image" Target="../media/image2.jpeg" /><Relationship Id="rId20" Type="http://schemas.openxmlformats.org/officeDocument/2006/relationships/image" Target="../media/image23.png" /><Relationship Id="rId21" Type="http://schemas.openxmlformats.org/officeDocument/2006/relationships/image" Target="../media/image24.png" /><Relationship Id="rId22" Type="http://schemas.openxmlformats.org/officeDocument/2006/relationships/image" Target="../media/image25.png" /><Relationship Id="rId23" Type="http://schemas.openxmlformats.org/officeDocument/2006/relationships/image" Target="../media/image26.png" /><Relationship Id="rId24" Type="http://schemas.openxmlformats.org/officeDocument/2006/relationships/image" Target="../media/image27.png" /><Relationship Id="rId25" Type="http://schemas.openxmlformats.org/officeDocument/2006/relationships/image" Target="../media/image80.png" /><Relationship Id="rId3" Type="http://schemas.openxmlformats.org/officeDocument/2006/relationships/image" Target="../media/image6.png" /><Relationship Id="rId4" Type="http://schemas.openxmlformats.org/officeDocument/2006/relationships/image" Target="../media/image7.png" /><Relationship Id="rId5" Type="http://schemas.openxmlformats.org/officeDocument/2006/relationships/image" Target="../media/image8.png" /><Relationship Id="rId6" Type="http://schemas.openxmlformats.org/officeDocument/2006/relationships/image" Target="../media/image9.png" /><Relationship Id="rId7" Type="http://schemas.openxmlformats.org/officeDocument/2006/relationships/image" Target="../media/image10.png" /><Relationship Id="rId8" Type="http://schemas.openxmlformats.org/officeDocument/2006/relationships/image" Target="../media/image11.png" /><Relationship Id="rId9" Type="http://schemas.openxmlformats.org/officeDocument/2006/relationships/image" Target="../media/image12.png" /></Relationships>
</file>

<file path=ppt/slides/_rels/slide7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 /><Relationship Id="rId2" Type="http://schemas.openxmlformats.org/officeDocument/2006/relationships/notesSlide" Target="../notesSlides/notesSlide15.xml" /></Relationships>
</file>

<file path=ppt/slides/_rels/slide7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 /><Relationship Id="rId10" Type="http://schemas.openxmlformats.org/officeDocument/2006/relationships/image" Target="../media/image12.png" /><Relationship Id="rId11" Type="http://schemas.openxmlformats.org/officeDocument/2006/relationships/image" Target="../media/image13.png" /><Relationship Id="rId12" Type="http://schemas.openxmlformats.org/officeDocument/2006/relationships/image" Target="../media/image33.png" /><Relationship Id="rId13" Type="http://schemas.openxmlformats.org/officeDocument/2006/relationships/image" Target="../media/image15.png" /><Relationship Id="rId14" Type="http://schemas.openxmlformats.org/officeDocument/2006/relationships/image" Target="../media/image16.png" /><Relationship Id="rId15" Type="http://schemas.openxmlformats.org/officeDocument/2006/relationships/image" Target="../media/image17.png" /><Relationship Id="rId16" Type="http://schemas.openxmlformats.org/officeDocument/2006/relationships/image" Target="../media/image18.png" /><Relationship Id="rId17" Type="http://schemas.openxmlformats.org/officeDocument/2006/relationships/image" Target="../media/image19.png" /><Relationship Id="rId18" Type="http://schemas.openxmlformats.org/officeDocument/2006/relationships/image" Target="../media/image20.png" /><Relationship Id="rId19" Type="http://schemas.openxmlformats.org/officeDocument/2006/relationships/image" Target="../media/image21.png" /><Relationship Id="rId2" Type="http://schemas.openxmlformats.org/officeDocument/2006/relationships/notesSlide" Target="../notesSlides/notesSlide16.xml" /><Relationship Id="rId20" Type="http://schemas.openxmlformats.org/officeDocument/2006/relationships/image" Target="../media/image22.png" /><Relationship Id="rId21" Type="http://schemas.openxmlformats.org/officeDocument/2006/relationships/image" Target="../media/image23.png" /><Relationship Id="rId22" Type="http://schemas.openxmlformats.org/officeDocument/2006/relationships/image" Target="../media/image24.png" /><Relationship Id="rId23" Type="http://schemas.openxmlformats.org/officeDocument/2006/relationships/image" Target="../media/image25.png" /><Relationship Id="rId24" Type="http://schemas.openxmlformats.org/officeDocument/2006/relationships/image" Target="../media/image26.png" /><Relationship Id="rId25" Type="http://schemas.openxmlformats.org/officeDocument/2006/relationships/image" Target="../media/image27.png" /><Relationship Id="rId26" Type="http://schemas.openxmlformats.org/officeDocument/2006/relationships/hyperlink" Target="https://pinkwink.kr/254" TargetMode="External" /><Relationship Id="rId3" Type="http://schemas.openxmlformats.org/officeDocument/2006/relationships/image" Target="../media/image2.jpeg" /><Relationship Id="rId4" Type="http://schemas.openxmlformats.org/officeDocument/2006/relationships/image" Target="../media/image6.png" /><Relationship Id="rId5" Type="http://schemas.openxmlformats.org/officeDocument/2006/relationships/image" Target="../media/image7.png" /><Relationship Id="rId6" Type="http://schemas.openxmlformats.org/officeDocument/2006/relationships/image" Target="../media/image8.png" /><Relationship Id="rId7" Type="http://schemas.openxmlformats.org/officeDocument/2006/relationships/image" Target="../media/image9.png" /><Relationship Id="rId8" Type="http://schemas.openxmlformats.org/officeDocument/2006/relationships/image" Target="../media/image10.png" /><Relationship Id="rId9" Type="http://schemas.openxmlformats.org/officeDocument/2006/relationships/image" Target="../media/image11.png" /></Relationships>
</file>

<file path=ppt/slides/_rels/slide7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 /><Relationship Id="rId10" Type="http://schemas.openxmlformats.org/officeDocument/2006/relationships/image" Target="../media/image12.png" /><Relationship Id="rId11" Type="http://schemas.openxmlformats.org/officeDocument/2006/relationships/image" Target="../media/image13.png" /><Relationship Id="rId12" Type="http://schemas.openxmlformats.org/officeDocument/2006/relationships/image" Target="../media/image33.png" /><Relationship Id="rId13" Type="http://schemas.openxmlformats.org/officeDocument/2006/relationships/image" Target="../media/image15.png" /><Relationship Id="rId14" Type="http://schemas.openxmlformats.org/officeDocument/2006/relationships/image" Target="../media/image16.png" /><Relationship Id="rId15" Type="http://schemas.openxmlformats.org/officeDocument/2006/relationships/image" Target="../media/image17.png" /><Relationship Id="rId16" Type="http://schemas.openxmlformats.org/officeDocument/2006/relationships/image" Target="../media/image18.png" /><Relationship Id="rId17" Type="http://schemas.openxmlformats.org/officeDocument/2006/relationships/image" Target="../media/image19.png" /><Relationship Id="rId18" Type="http://schemas.openxmlformats.org/officeDocument/2006/relationships/image" Target="../media/image20.png" /><Relationship Id="rId19" Type="http://schemas.openxmlformats.org/officeDocument/2006/relationships/image" Target="../media/image21.png" /><Relationship Id="rId2" Type="http://schemas.openxmlformats.org/officeDocument/2006/relationships/notesSlide" Target="../notesSlides/notesSlide17.xml" /><Relationship Id="rId20" Type="http://schemas.openxmlformats.org/officeDocument/2006/relationships/image" Target="../media/image22.png" /><Relationship Id="rId21" Type="http://schemas.openxmlformats.org/officeDocument/2006/relationships/image" Target="../media/image23.png" /><Relationship Id="rId22" Type="http://schemas.openxmlformats.org/officeDocument/2006/relationships/image" Target="../media/image24.png" /><Relationship Id="rId23" Type="http://schemas.openxmlformats.org/officeDocument/2006/relationships/image" Target="../media/image25.png" /><Relationship Id="rId24" Type="http://schemas.openxmlformats.org/officeDocument/2006/relationships/image" Target="../media/image26.png" /><Relationship Id="rId25" Type="http://schemas.openxmlformats.org/officeDocument/2006/relationships/image" Target="../media/image27.png" /><Relationship Id="rId26" Type="http://schemas.openxmlformats.org/officeDocument/2006/relationships/image" Target="../media/image52.png" /><Relationship Id="rId3" Type="http://schemas.openxmlformats.org/officeDocument/2006/relationships/image" Target="../media/image2.jpeg" /><Relationship Id="rId4" Type="http://schemas.openxmlformats.org/officeDocument/2006/relationships/image" Target="../media/image6.png" /><Relationship Id="rId5" Type="http://schemas.openxmlformats.org/officeDocument/2006/relationships/image" Target="../media/image7.png" /><Relationship Id="rId6" Type="http://schemas.openxmlformats.org/officeDocument/2006/relationships/image" Target="../media/image8.png" /><Relationship Id="rId7" Type="http://schemas.openxmlformats.org/officeDocument/2006/relationships/image" Target="../media/image9.png" /><Relationship Id="rId8" Type="http://schemas.openxmlformats.org/officeDocument/2006/relationships/image" Target="../media/image10.png" /><Relationship Id="rId9" Type="http://schemas.openxmlformats.org/officeDocument/2006/relationships/image" Target="../media/image11.png" /></Relationships>
</file>

<file path=ppt/slides/_rels/slide7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/Relationships>
</file>

<file path=ppt/slides/_rels/slide7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6.xml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image" Target="../media/image31.png" /></Relationships>
</file>

<file path=ppt/slides/_rels/slide8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Relationship Id="rId10" Type="http://schemas.openxmlformats.org/officeDocument/2006/relationships/image" Target="../media/image13.png" /><Relationship Id="rId11" Type="http://schemas.openxmlformats.org/officeDocument/2006/relationships/image" Target="../media/image33.png" /><Relationship Id="rId12" Type="http://schemas.openxmlformats.org/officeDocument/2006/relationships/image" Target="../media/image15.png" /><Relationship Id="rId13" Type="http://schemas.openxmlformats.org/officeDocument/2006/relationships/image" Target="../media/image16.png" /><Relationship Id="rId14" Type="http://schemas.openxmlformats.org/officeDocument/2006/relationships/image" Target="../media/image17.png" /><Relationship Id="rId15" Type="http://schemas.openxmlformats.org/officeDocument/2006/relationships/image" Target="../media/image18.png" /><Relationship Id="rId16" Type="http://schemas.openxmlformats.org/officeDocument/2006/relationships/image" Target="../media/image19.png" /><Relationship Id="rId17" Type="http://schemas.openxmlformats.org/officeDocument/2006/relationships/image" Target="../media/image20.png" /><Relationship Id="rId18" Type="http://schemas.openxmlformats.org/officeDocument/2006/relationships/image" Target="../media/image21.png" /><Relationship Id="rId19" Type="http://schemas.openxmlformats.org/officeDocument/2006/relationships/image" Target="../media/image22.png" /><Relationship Id="rId2" Type="http://schemas.openxmlformats.org/officeDocument/2006/relationships/image" Target="../media/image2.jpeg" /><Relationship Id="rId20" Type="http://schemas.openxmlformats.org/officeDocument/2006/relationships/image" Target="../media/image23.png" /><Relationship Id="rId21" Type="http://schemas.openxmlformats.org/officeDocument/2006/relationships/image" Target="../media/image24.png" /><Relationship Id="rId22" Type="http://schemas.openxmlformats.org/officeDocument/2006/relationships/image" Target="../media/image25.png" /><Relationship Id="rId23" Type="http://schemas.openxmlformats.org/officeDocument/2006/relationships/image" Target="../media/image26.png" /><Relationship Id="rId24" Type="http://schemas.openxmlformats.org/officeDocument/2006/relationships/image" Target="../media/image27.png" /><Relationship Id="rId25" Type="http://schemas.openxmlformats.org/officeDocument/2006/relationships/oleObject" Target="../embeddings/oleObject2.bin" TargetMode="Internal" /><Relationship Id="rId26" Type="http://schemas.openxmlformats.org/officeDocument/2006/relationships/image" Target="../media/image81.wmf" /><Relationship Id="rId27" Type="http://schemas.openxmlformats.org/officeDocument/2006/relationships/image" Target="../media/image73.png" /><Relationship Id="rId28" Type="http://schemas.openxmlformats.org/officeDocument/2006/relationships/vmlDrawing" Target="../drawings/vmlDrawing2.vml" /><Relationship Id="rId3" Type="http://schemas.openxmlformats.org/officeDocument/2006/relationships/image" Target="../media/image6.png" /><Relationship Id="rId4" Type="http://schemas.openxmlformats.org/officeDocument/2006/relationships/image" Target="../media/image7.png" /><Relationship Id="rId5" Type="http://schemas.openxmlformats.org/officeDocument/2006/relationships/image" Target="../media/image8.png" /><Relationship Id="rId6" Type="http://schemas.openxmlformats.org/officeDocument/2006/relationships/image" Target="../media/image9.png" /><Relationship Id="rId7" Type="http://schemas.openxmlformats.org/officeDocument/2006/relationships/image" Target="../media/image10.png" /><Relationship Id="rId8" Type="http://schemas.openxmlformats.org/officeDocument/2006/relationships/image" Target="../media/image11.png" /><Relationship Id="rId9" Type="http://schemas.openxmlformats.org/officeDocument/2006/relationships/image" Target="../media/image12.png" /></Relationships>
</file>

<file path=ppt/slides/_rels/slide8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Relationship Id="rId10" Type="http://schemas.openxmlformats.org/officeDocument/2006/relationships/image" Target="../media/image13.png" /><Relationship Id="rId11" Type="http://schemas.openxmlformats.org/officeDocument/2006/relationships/image" Target="../media/image33.png" /><Relationship Id="rId12" Type="http://schemas.openxmlformats.org/officeDocument/2006/relationships/image" Target="../media/image15.png" /><Relationship Id="rId13" Type="http://schemas.openxmlformats.org/officeDocument/2006/relationships/image" Target="../media/image16.png" /><Relationship Id="rId14" Type="http://schemas.openxmlformats.org/officeDocument/2006/relationships/image" Target="../media/image17.png" /><Relationship Id="rId15" Type="http://schemas.openxmlformats.org/officeDocument/2006/relationships/image" Target="../media/image18.png" /><Relationship Id="rId16" Type="http://schemas.openxmlformats.org/officeDocument/2006/relationships/image" Target="../media/image19.png" /><Relationship Id="rId17" Type="http://schemas.openxmlformats.org/officeDocument/2006/relationships/image" Target="../media/image20.png" /><Relationship Id="rId18" Type="http://schemas.openxmlformats.org/officeDocument/2006/relationships/image" Target="../media/image21.png" /><Relationship Id="rId19" Type="http://schemas.openxmlformats.org/officeDocument/2006/relationships/image" Target="../media/image22.png" /><Relationship Id="rId2" Type="http://schemas.openxmlformats.org/officeDocument/2006/relationships/image" Target="../media/image2.jpeg" /><Relationship Id="rId20" Type="http://schemas.openxmlformats.org/officeDocument/2006/relationships/image" Target="../media/image23.png" /><Relationship Id="rId21" Type="http://schemas.openxmlformats.org/officeDocument/2006/relationships/image" Target="../media/image24.png" /><Relationship Id="rId22" Type="http://schemas.openxmlformats.org/officeDocument/2006/relationships/image" Target="../media/image25.png" /><Relationship Id="rId23" Type="http://schemas.openxmlformats.org/officeDocument/2006/relationships/image" Target="../media/image26.png" /><Relationship Id="rId24" Type="http://schemas.openxmlformats.org/officeDocument/2006/relationships/image" Target="../media/image27.png" /><Relationship Id="rId25" Type="http://schemas.openxmlformats.org/officeDocument/2006/relationships/image" Target="../media/image82.jpeg" /><Relationship Id="rId26" Type="http://schemas.openxmlformats.org/officeDocument/2006/relationships/image" Target="../media/image83.png" /><Relationship Id="rId27" Type="http://schemas.openxmlformats.org/officeDocument/2006/relationships/image" Target="../media/image84.png" /><Relationship Id="rId3" Type="http://schemas.openxmlformats.org/officeDocument/2006/relationships/image" Target="../media/image6.png" /><Relationship Id="rId4" Type="http://schemas.openxmlformats.org/officeDocument/2006/relationships/image" Target="../media/image7.png" /><Relationship Id="rId5" Type="http://schemas.openxmlformats.org/officeDocument/2006/relationships/image" Target="../media/image8.png" /><Relationship Id="rId6" Type="http://schemas.openxmlformats.org/officeDocument/2006/relationships/image" Target="../media/image9.png" /><Relationship Id="rId7" Type="http://schemas.openxmlformats.org/officeDocument/2006/relationships/image" Target="../media/image10.png" /><Relationship Id="rId8" Type="http://schemas.openxmlformats.org/officeDocument/2006/relationships/image" Target="../media/image11.png" /><Relationship Id="rId9" Type="http://schemas.openxmlformats.org/officeDocument/2006/relationships/image" Target="../media/image12.png" /></Relationships>
</file>

<file path=ppt/slides/_rels/slide8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Relationship Id="rId10" Type="http://schemas.openxmlformats.org/officeDocument/2006/relationships/image" Target="../media/image13.png" /><Relationship Id="rId11" Type="http://schemas.openxmlformats.org/officeDocument/2006/relationships/image" Target="../media/image33.png" /><Relationship Id="rId12" Type="http://schemas.openxmlformats.org/officeDocument/2006/relationships/image" Target="../media/image15.png" /><Relationship Id="rId13" Type="http://schemas.openxmlformats.org/officeDocument/2006/relationships/image" Target="../media/image16.png" /><Relationship Id="rId14" Type="http://schemas.openxmlformats.org/officeDocument/2006/relationships/image" Target="../media/image17.png" /><Relationship Id="rId15" Type="http://schemas.openxmlformats.org/officeDocument/2006/relationships/image" Target="../media/image18.png" /><Relationship Id="rId16" Type="http://schemas.openxmlformats.org/officeDocument/2006/relationships/image" Target="../media/image19.png" /><Relationship Id="rId17" Type="http://schemas.openxmlformats.org/officeDocument/2006/relationships/image" Target="../media/image20.png" /><Relationship Id="rId18" Type="http://schemas.openxmlformats.org/officeDocument/2006/relationships/image" Target="../media/image21.png" /><Relationship Id="rId19" Type="http://schemas.openxmlformats.org/officeDocument/2006/relationships/image" Target="../media/image22.png" /><Relationship Id="rId2" Type="http://schemas.openxmlformats.org/officeDocument/2006/relationships/image" Target="../media/image2.jpeg" /><Relationship Id="rId20" Type="http://schemas.openxmlformats.org/officeDocument/2006/relationships/image" Target="../media/image23.png" /><Relationship Id="rId21" Type="http://schemas.openxmlformats.org/officeDocument/2006/relationships/image" Target="../media/image24.png" /><Relationship Id="rId22" Type="http://schemas.openxmlformats.org/officeDocument/2006/relationships/image" Target="../media/image25.png" /><Relationship Id="rId23" Type="http://schemas.openxmlformats.org/officeDocument/2006/relationships/image" Target="../media/image26.png" /><Relationship Id="rId24" Type="http://schemas.openxmlformats.org/officeDocument/2006/relationships/image" Target="../media/image27.png" /><Relationship Id="rId3" Type="http://schemas.openxmlformats.org/officeDocument/2006/relationships/image" Target="../media/image6.png" /><Relationship Id="rId4" Type="http://schemas.openxmlformats.org/officeDocument/2006/relationships/image" Target="../media/image7.png" /><Relationship Id="rId5" Type="http://schemas.openxmlformats.org/officeDocument/2006/relationships/image" Target="../media/image8.png" /><Relationship Id="rId6" Type="http://schemas.openxmlformats.org/officeDocument/2006/relationships/image" Target="../media/image9.png" /><Relationship Id="rId7" Type="http://schemas.openxmlformats.org/officeDocument/2006/relationships/image" Target="../media/image10.png" /><Relationship Id="rId8" Type="http://schemas.openxmlformats.org/officeDocument/2006/relationships/image" Target="../media/image11.png" /><Relationship Id="rId9" Type="http://schemas.openxmlformats.org/officeDocument/2006/relationships/image" Target="../media/image12.png" /></Relationships>
</file>

<file path=ppt/slides/_rels/slide8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Relationship Id="rId10" Type="http://schemas.openxmlformats.org/officeDocument/2006/relationships/image" Target="../media/image12.png" /><Relationship Id="rId11" Type="http://schemas.openxmlformats.org/officeDocument/2006/relationships/image" Target="../media/image13.png" /><Relationship Id="rId12" Type="http://schemas.openxmlformats.org/officeDocument/2006/relationships/image" Target="../media/image33.png" /><Relationship Id="rId13" Type="http://schemas.openxmlformats.org/officeDocument/2006/relationships/image" Target="../media/image15.png" /><Relationship Id="rId14" Type="http://schemas.openxmlformats.org/officeDocument/2006/relationships/image" Target="../media/image16.png" /><Relationship Id="rId15" Type="http://schemas.openxmlformats.org/officeDocument/2006/relationships/image" Target="../media/image17.png" /><Relationship Id="rId16" Type="http://schemas.openxmlformats.org/officeDocument/2006/relationships/image" Target="../media/image18.png" /><Relationship Id="rId17" Type="http://schemas.openxmlformats.org/officeDocument/2006/relationships/image" Target="../media/image19.png" /><Relationship Id="rId18" Type="http://schemas.openxmlformats.org/officeDocument/2006/relationships/image" Target="../media/image20.png" /><Relationship Id="rId19" Type="http://schemas.openxmlformats.org/officeDocument/2006/relationships/image" Target="../media/image21.png" /><Relationship Id="rId2" Type="http://schemas.openxmlformats.org/officeDocument/2006/relationships/notesSlide" Target="../notesSlides/notesSlide18.xml" /><Relationship Id="rId20" Type="http://schemas.openxmlformats.org/officeDocument/2006/relationships/image" Target="../media/image22.png" /><Relationship Id="rId21" Type="http://schemas.openxmlformats.org/officeDocument/2006/relationships/image" Target="../media/image23.png" /><Relationship Id="rId22" Type="http://schemas.openxmlformats.org/officeDocument/2006/relationships/image" Target="../media/image24.png" /><Relationship Id="rId23" Type="http://schemas.openxmlformats.org/officeDocument/2006/relationships/image" Target="../media/image25.png" /><Relationship Id="rId24" Type="http://schemas.openxmlformats.org/officeDocument/2006/relationships/image" Target="../media/image26.png" /><Relationship Id="rId25" Type="http://schemas.openxmlformats.org/officeDocument/2006/relationships/image" Target="../media/image27.png" /><Relationship Id="rId26" Type="http://schemas.openxmlformats.org/officeDocument/2006/relationships/chart" Target="../charts/chart7.xml" /><Relationship Id="rId3" Type="http://schemas.openxmlformats.org/officeDocument/2006/relationships/image" Target="../media/image2.jpeg" /><Relationship Id="rId4" Type="http://schemas.openxmlformats.org/officeDocument/2006/relationships/image" Target="../media/image6.png" /><Relationship Id="rId5" Type="http://schemas.openxmlformats.org/officeDocument/2006/relationships/image" Target="../media/image7.png" /><Relationship Id="rId6" Type="http://schemas.openxmlformats.org/officeDocument/2006/relationships/image" Target="../media/image8.png" /><Relationship Id="rId7" Type="http://schemas.openxmlformats.org/officeDocument/2006/relationships/image" Target="../media/image9.png" /><Relationship Id="rId8" Type="http://schemas.openxmlformats.org/officeDocument/2006/relationships/image" Target="../media/image10.png" /><Relationship Id="rId9" Type="http://schemas.openxmlformats.org/officeDocument/2006/relationships/image" Target="../media/image11.png" /></Relationships>
</file>

<file path=ppt/slides/_rels/slide8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Relationship Id="rId10" Type="http://schemas.openxmlformats.org/officeDocument/2006/relationships/image" Target="../media/image13.png" /><Relationship Id="rId11" Type="http://schemas.openxmlformats.org/officeDocument/2006/relationships/image" Target="../media/image33.png" /><Relationship Id="rId12" Type="http://schemas.openxmlformats.org/officeDocument/2006/relationships/image" Target="../media/image15.png" /><Relationship Id="rId13" Type="http://schemas.openxmlformats.org/officeDocument/2006/relationships/image" Target="../media/image16.png" /><Relationship Id="rId14" Type="http://schemas.openxmlformats.org/officeDocument/2006/relationships/image" Target="../media/image17.png" /><Relationship Id="rId15" Type="http://schemas.openxmlformats.org/officeDocument/2006/relationships/image" Target="../media/image18.png" /><Relationship Id="rId16" Type="http://schemas.openxmlformats.org/officeDocument/2006/relationships/image" Target="../media/image19.png" /><Relationship Id="rId17" Type="http://schemas.openxmlformats.org/officeDocument/2006/relationships/image" Target="../media/image20.png" /><Relationship Id="rId18" Type="http://schemas.openxmlformats.org/officeDocument/2006/relationships/image" Target="../media/image21.png" /><Relationship Id="rId19" Type="http://schemas.openxmlformats.org/officeDocument/2006/relationships/image" Target="../media/image22.png" /><Relationship Id="rId2" Type="http://schemas.openxmlformats.org/officeDocument/2006/relationships/image" Target="../media/image2.jpeg" /><Relationship Id="rId20" Type="http://schemas.openxmlformats.org/officeDocument/2006/relationships/image" Target="../media/image23.png" /><Relationship Id="rId21" Type="http://schemas.openxmlformats.org/officeDocument/2006/relationships/image" Target="../media/image24.png" /><Relationship Id="rId22" Type="http://schemas.openxmlformats.org/officeDocument/2006/relationships/image" Target="../media/image25.png" /><Relationship Id="rId23" Type="http://schemas.openxmlformats.org/officeDocument/2006/relationships/image" Target="../media/image26.png" /><Relationship Id="rId24" Type="http://schemas.openxmlformats.org/officeDocument/2006/relationships/image" Target="../media/image27.png" /><Relationship Id="rId25" Type="http://schemas.openxmlformats.org/officeDocument/2006/relationships/chart" Target="../charts/chart8.xml" /><Relationship Id="rId3" Type="http://schemas.openxmlformats.org/officeDocument/2006/relationships/image" Target="../media/image6.png" /><Relationship Id="rId4" Type="http://schemas.openxmlformats.org/officeDocument/2006/relationships/image" Target="../media/image7.png" /><Relationship Id="rId5" Type="http://schemas.openxmlformats.org/officeDocument/2006/relationships/image" Target="../media/image8.png" /><Relationship Id="rId6" Type="http://schemas.openxmlformats.org/officeDocument/2006/relationships/image" Target="../media/image9.png" /><Relationship Id="rId7" Type="http://schemas.openxmlformats.org/officeDocument/2006/relationships/image" Target="../media/image10.png" /><Relationship Id="rId8" Type="http://schemas.openxmlformats.org/officeDocument/2006/relationships/image" Target="../media/image11.png" /><Relationship Id="rId9" Type="http://schemas.openxmlformats.org/officeDocument/2006/relationships/image" Target="../media/image12.png" /></Relationships>
</file>

<file path=ppt/slides/_rels/slide8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Relationship Id="rId10" Type="http://schemas.openxmlformats.org/officeDocument/2006/relationships/image" Target="../media/image13.png" /><Relationship Id="rId11" Type="http://schemas.openxmlformats.org/officeDocument/2006/relationships/image" Target="../media/image33.png" /><Relationship Id="rId12" Type="http://schemas.openxmlformats.org/officeDocument/2006/relationships/image" Target="../media/image15.png" /><Relationship Id="rId13" Type="http://schemas.openxmlformats.org/officeDocument/2006/relationships/image" Target="../media/image16.png" /><Relationship Id="rId14" Type="http://schemas.openxmlformats.org/officeDocument/2006/relationships/image" Target="../media/image17.png" /><Relationship Id="rId15" Type="http://schemas.openxmlformats.org/officeDocument/2006/relationships/image" Target="../media/image18.png" /><Relationship Id="rId16" Type="http://schemas.openxmlformats.org/officeDocument/2006/relationships/image" Target="../media/image19.png" /><Relationship Id="rId17" Type="http://schemas.openxmlformats.org/officeDocument/2006/relationships/image" Target="../media/image20.png" /><Relationship Id="rId18" Type="http://schemas.openxmlformats.org/officeDocument/2006/relationships/image" Target="../media/image21.png" /><Relationship Id="rId19" Type="http://schemas.openxmlformats.org/officeDocument/2006/relationships/image" Target="../media/image22.png" /><Relationship Id="rId2" Type="http://schemas.openxmlformats.org/officeDocument/2006/relationships/image" Target="../media/image2.jpeg" /><Relationship Id="rId20" Type="http://schemas.openxmlformats.org/officeDocument/2006/relationships/image" Target="../media/image23.png" /><Relationship Id="rId21" Type="http://schemas.openxmlformats.org/officeDocument/2006/relationships/image" Target="../media/image24.png" /><Relationship Id="rId22" Type="http://schemas.openxmlformats.org/officeDocument/2006/relationships/image" Target="../media/image25.png" /><Relationship Id="rId23" Type="http://schemas.openxmlformats.org/officeDocument/2006/relationships/image" Target="../media/image26.png" /><Relationship Id="rId24" Type="http://schemas.openxmlformats.org/officeDocument/2006/relationships/image" Target="../media/image27.png" /><Relationship Id="rId3" Type="http://schemas.openxmlformats.org/officeDocument/2006/relationships/image" Target="../media/image6.png" /><Relationship Id="rId4" Type="http://schemas.openxmlformats.org/officeDocument/2006/relationships/image" Target="../media/image7.png" /><Relationship Id="rId5" Type="http://schemas.openxmlformats.org/officeDocument/2006/relationships/image" Target="../media/image8.png" /><Relationship Id="rId6" Type="http://schemas.openxmlformats.org/officeDocument/2006/relationships/image" Target="../media/image9.png" /><Relationship Id="rId7" Type="http://schemas.openxmlformats.org/officeDocument/2006/relationships/image" Target="../media/image10.png" /><Relationship Id="rId8" Type="http://schemas.openxmlformats.org/officeDocument/2006/relationships/image" Target="../media/image11.png" /><Relationship Id="rId9" Type="http://schemas.openxmlformats.org/officeDocument/2006/relationships/image" Target="../media/image12.png" /></Relationships>
</file>

<file path=ppt/slides/_rels/slide8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Relationship Id="rId10" Type="http://schemas.openxmlformats.org/officeDocument/2006/relationships/image" Target="../media/image13.png" /><Relationship Id="rId11" Type="http://schemas.openxmlformats.org/officeDocument/2006/relationships/image" Target="../media/image33.png" /><Relationship Id="rId12" Type="http://schemas.openxmlformats.org/officeDocument/2006/relationships/image" Target="../media/image15.png" /><Relationship Id="rId13" Type="http://schemas.openxmlformats.org/officeDocument/2006/relationships/image" Target="../media/image16.png" /><Relationship Id="rId14" Type="http://schemas.openxmlformats.org/officeDocument/2006/relationships/image" Target="../media/image17.png" /><Relationship Id="rId15" Type="http://schemas.openxmlformats.org/officeDocument/2006/relationships/image" Target="../media/image18.png" /><Relationship Id="rId16" Type="http://schemas.openxmlformats.org/officeDocument/2006/relationships/image" Target="../media/image19.png" /><Relationship Id="rId17" Type="http://schemas.openxmlformats.org/officeDocument/2006/relationships/image" Target="../media/image20.png" /><Relationship Id="rId18" Type="http://schemas.openxmlformats.org/officeDocument/2006/relationships/image" Target="../media/image21.png" /><Relationship Id="rId19" Type="http://schemas.openxmlformats.org/officeDocument/2006/relationships/image" Target="../media/image22.png" /><Relationship Id="rId2" Type="http://schemas.openxmlformats.org/officeDocument/2006/relationships/image" Target="../media/image2.jpeg" /><Relationship Id="rId20" Type="http://schemas.openxmlformats.org/officeDocument/2006/relationships/image" Target="../media/image23.png" /><Relationship Id="rId21" Type="http://schemas.openxmlformats.org/officeDocument/2006/relationships/image" Target="../media/image24.png" /><Relationship Id="rId22" Type="http://schemas.openxmlformats.org/officeDocument/2006/relationships/image" Target="../media/image25.png" /><Relationship Id="rId23" Type="http://schemas.openxmlformats.org/officeDocument/2006/relationships/image" Target="../media/image26.png" /><Relationship Id="rId24" Type="http://schemas.openxmlformats.org/officeDocument/2006/relationships/image" Target="../media/image27.png" /><Relationship Id="rId3" Type="http://schemas.openxmlformats.org/officeDocument/2006/relationships/image" Target="../media/image6.png" /><Relationship Id="rId4" Type="http://schemas.openxmlformats.org/officeDocument/2006/relationships/image" Target="../media/image7.png" /><Relationship Id="rId5" Type="http://schemas.openxmlformats.org/officeDocument/2006/relationships/image" Target="../media/image8.png" /><Relationship Id="rId6" Type="http://schemas.openxmlformats.org/officeDocument/2006/relationships/image" Target="../media/image9.png" /><Relationship Id="rId7" Type="http://schemas.openxmlformats.org/officeDocument/2006/relationships/image" Target="../media/image10.png" /><Relationship Id="rId8" Type="http://schemas.openxmlformats.org/officeDocument/2006/relationships/image" Target="../media/image11.png" /><Relationship Id="rId9" Type="http://schemas.openxmlformats.org/officeDocument/2006/relationships/image" Target="../media/image12.png" /></Relationships>
</file>

<file path=ppt/slides/_rels/slide8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Relationship Id="rId10" Type="http://schemas.openxmlformats.org/officeDocument/2006/relationships/image" Target="../media/image13.png" /><Relationship Id="rId11" Type="http://schemas.openxmlformats.org/officeDocument/2006/relationships/image" Target="../media/image33.png" /><Relationship Id="rId12" Type="http://schemas.openxmlformats.org/officeDocument/2006/relationships/image" Target="../media/image15.png" /><Relationship Id="rId13" Type="http://schemas.openxmlformats.org/officeDocument/2006/relationships/image" Target="../media/image16.png" /><Relationship Id="rId14" Type="http://schemas.openxmlformats.org/officeDocument/2006/relationships/image" Target="../media/image17.png" /><Relationship Id="rId15" Type="http://schemas.openxmlformats.org/officeDocument/2006/relationships/image" Target="../media/image18.png" /><Relationship Id="rId16" Type="http://schemas.openxmlformats.org/officeDocument/2006/relationships/image" Target="../media/image19.png" /><Relationship Id="rId17" Type="http://schemas.openxmlformats.org/officeDocument/2006/relationships/image" Target="../media/image20.png" /><Relationship Id="rId18" Type="http://schemas.openxmlformats.org/officeDocument/2006/relationships/image" Target="../media/image21.png" /><Relationship Id="rId19" Type="http://schemas.openxmlformats.org/officeDocument/2006/relationships/image" Target="../media/image22.png" /><Relationship Id="rId2" Type="http://schemas.openxmlformats.org/officeDocument/2006/relationships/image" Target="../media/image2.jpeg" /><Relationship Id="rId20" Type="http://schemas.openxmlformats.org/officeDocument/2006/relationships/image" Target="../media/image23.png" /><Relationship Id="rId21" Type="http://schemas.openxmlformats.org/officeDocument/2006/relationships/image" Target="../media/image24.png" /><Relationship Id="rId22" Type="http://schemas.openxmlformats.org/officeDocument/2006/relationships/image" Target="../media/image25.png" /><Relationship Id="rId23" Type="http://schemas.openxmlformats.org/officeDocument/2006/relationships/image" Target="../media/image26.png" /><Relationship Id="rId24" Type="http://schemas.openxmlformats.org/officeDocument/2006/relationships/image" Target="../media/image27.png" /><Relationship Id="rId25" Type="http://schemas.openxmlformats.org/officeDocument/2006/relationships/oleObject" Target="../embeddings/oleObject3.bin" TargetMode="Internal" /><Relationship Id="rId26" Type="http://schemas.openxmlformats.org/officeDocument/2006/relationships/image" Target="../media/image85.wmf" /><Relationship Id="rId27" Type="http://schemas.openxmlformats.org/officeDocument/2006/relationships/oleObject" Target="../embeddings/oleObject4.bin" TargetMode="Internal" /><Relationship Id="rId28" Type="http://schemas.openxmlformats.org/officeDocument/2006/relationships/image" Target="../media/image86.wmf" /><Relationship Id="rId29" Type="http://schemas.openxmlformats.org/officeDocument/2006/relationships/vmlDrawing" Target="../drawings/vmlDrawing3.vml" /><Relationship Id="rId3" Type="http://schemas.openxmlformats.org/officeDocument/2006/relationships/image" Target="../media/image6.png" /><Relationship Id="rId4" Type="http://schemas.openxmlformats.org/officeDocument/2006/relationships/image" Target="../media/image7.png" /><Relationship Id="rId5" Type="http://schemas.openxmlformats.org/officeDocument/2006/relationships/image" Target="../media/image8.png" /><Relationship Id="rId6" Type="http://schemas.openxmlformats.org/officeDocument/2006/relationships/image" Target="../media/image9.png" /><Relationship Id="rId7" Type="http://schemas.openxmlformats.org/officeDocument/2006/relationships/image" Target="../media/image10.png" /><Relationship Id="rId8" Type="http://schemas.openxmlformats.org/officeDocument/2006/relationships/image" Target="../media/image11.png" /><Relationship Id="rId9" Type="http://schemas.openxmlformats.org/officeDocument/2006/relationships/image" Target="../media/image12.png" /></Relationships>
</file>

<file path=ppt/slides/_rels/slide8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Relationship Id="rId10" Type="http://schemas.openxmlformats.org/officeDocument/2006/relationships/image" Target="../media/image13.png" /><Relationship Id="rId11" Type="http://schemas.openxmlformats.org/officeDocument/2006/relationships/image" Target="../media/image33.png" /><Relationship Id="rId12" Type="http://schemas.openxmlformats.org/officeDocument/2006/relationships/image" Target="../media/image15.png" /><Relationship Id="rId13" Type="http://schemas.openxmlformats.org/officeDocument/2006/relationships/image" Target="../media/image16.png" /><Relationship Id="rId14" Type="http://schemas.openxmlformats.org/officeDocument/2006/relationships/image" Target="../media/image17.png" /><Relationship Id="rId15" Type="http://schemas.openxmlformats.org/officeDocument/2006/relationships/image" Target="../media/image18.png" /><Relationship Id="rId16" Type="http://schemas.openxmlformats.org/officeDocument/2006/relationships/image" Target="../media/image19.png" /><Relationship Id="rId17" Type="http://schemas.openxmlformats.org/officeDocument/2006/relationships/image" Target="../media/image20.png" /><Relationship Id="rId18" Type="http://schemas.openxmlformats.org/officeDocument/2006/relationships/image" Target="../media/image21.png" /><Relationship Id="rId19" Type="http://schemas.openxmlformats.org/officeDocument/2006/relationships/image" Target="../media/image22.png" /><Relationship Id="rId2" Type="http://schemas.openxmlformats.org/officeDocument/2006/relationships/image" Target="../media/image2.jpeg" /><Relationship Id="rId20" Type="http://schemas.openxmlformats.org/officeDocument/2006/relationships/image" Target="../media/image23.png" /><Relationship Id="rId21" Type="http://schemas.openxmlformats.org/officeDocument/2006/relationships/image" Target="../media/image24.png" /><Relationship Id="rId22" Type="http://schemas.openxmlformats.org/officeDocument/2006/relationships/image" Target="../media/image25.png" /><Relationship Id="rId23" Type="http://schemas.openxmlformats.org/officeDocument/2006/relationships/image" Target="../media/image26.png" /><Relationship Id="rId24" Type="http://schemas.openxmlformats.org/officeDocument/2006/relationships/image" Target="../media/image27.png" /><Relationship Id="rId25" Type="http://schemas.openxmlformats.org/officeDocument/2006/relationships/image" Target="../media/image87.png" /><Relationship Id="rId26" Type="http://schemas.openxmlformats.org/officeDocument/2006/relationships/image" Target="../media/image52.png" /><Relationship Id="rId3" Type="http://schemas.openxmlformats.org/officeDocument/2006/relationships/image" Target="../media/image6.png" /><Relationship Id="rId4" Type="http://schemas.openxmlformats.org/officeDocument/2006/relationships/image" Target="../media/image7.png" /><Relationship Id="rId5" Type="http://schemas.openxmlformats.org/officeDocument/2006/relationships/image" Target="../media/image8.png" /><Relationship Id="rId6" Type="http://schemas.openxmlformats.org/officeDocument/2006/relationships/image" Target="../media/image9.png" /><Relationship Id="rId7" Type="http://schemas.openxmlformats.org/officeDocument/2006/relationships/image" Target="../media/image10.png" /><Relationship Id="rId8" Type="http://schemas.openxmlformats.org/officeDocument/2006/relationships/image" Target="../media/image11.png" /><Relationship Id="rId9" Type="http://schemas.openxmlformats.org/officeDocument/2006/relationships/image" Target="../media/image12.png" /></Relationships>
</file>

<file path=ppt/slides/_rels/slide8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Relationship Id="rId10" Type="http://schemas.openxmlformats.org/officeDocument/2006/relationships/image" Target="../media/image13.png" /><Relationship Id="rId11" Type="http://schemas.openxmlformats.org/officeDocument/2006/relationships/image" Target="../media/image33.png" /><Relationship Id="rId12" Type="http://schemas.openxmlformats.org/officeDocument/2006/relationships/image" Target="../media/image15.png" /><Relationship Id="rId13" Type="http://schemas.openxmlformats.org/officeDocument/2006/relationships/image" Target="../media/image16.png" /><Relationship Id="rId14" Type="http://schemas.openxmlformats.org/officeDocument/2006/relationships/image" Target="../media/image17.png" /><Relationship Id="rId15" Type="http://schemas.openxmlformats.org/officeDocument/2006/relationships/image" Target="../media/image18.png" /><Relationship Id="rId16" Type="http://schemas.openxmlformats.org/officeDocument/2006/relationships/image" Target="../media/image19.png" /><Relationship Id="rId17" Type="http://schemas.openxmlformats.org/officeDocument/2006/relationships/image" Target="../media/image20.png" /><Relationship Id="rId18" Type="http://schemas.openxmlformats.org/officeDocument/2006/relationships/image" Target="../media/image21.png" /><Relationship Id="rId19" Type="http://schemas.openxmlformats.org/officeDocument/2006/relationships/image" Target="../media/image22.png" /><Relationship Id="rId2" Type="http://schemas.openxmlformats.org/officeDocument/2006/relationships/image" Target="../media/image2.jpeg" /><Relationship Id="rId20" Type="http://schemas.openxmlformats.org/officeDocument/2006/relationships/image" Target="../media/image23.png" /><Relationship Id="rId21" Type="http://schemas.openxmlformats.org/officeDocument/2006/relationships/image" Target="../media/image24.png" /><Relationship Id="rId22" Type="http://schemas.openxmlformats.org/officeDocument/2006/relationships/image" Target="../media/image25.png" /><Relationship Id="rId23" Type="http://schemas.openxmlformats.org/officeDocument/2006/relationships/image" Target="../media/image26.png" /><Relationship Id="rId24" Type="http://schemas.openxmlformats.org/officeDocument/2006/relationships/image" Target="../media/image27.png" /><Relationship Id="rId25" Type="http://schemas.openxmlformats.org/officeDocument/2006/relationships/image" Target="../media/image88.png" /><Relationship Id="rId3" Type="http://schemas.openxmlformats.org/officeDocument/2006/relationships/image" Target="../media/image6.png" /><Relationship Id="rId4" Type="http://schemas.openxmlformats.org/officeDocument/2006/relationships/image" Target="../media/image7.png" /><Relationship Id="rId5" Type="http://schemas.openxmlformats.org/officeDocument/2006/relationships/image" Target="../media/image8.png" /><Relationship Id="rId6" Type="http://schemas.openxmlformats.org/officeDocument/2006/relationships/image" Target="../media/image9.png" /><Relationship Id="rId7" Type="http://schemas.openxmlformats.org/officeDocument/2006/relationships/image" Target="../media/image10.png" /><Relationship Id="rId8" Type="http://schemas.openxmlformats.org/officeDocument/2006/relationships/image" Target="../media/image11.png" /><Relationship Id="rId9" Type="http://schemas.openxmlformats.org/officeDocument/2006/relationships/image" Target="../media/image12.pn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9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Relationship Id="rId10" Type="http://schemas.openxmlformats.org/officeDocument/2006/relationships/image" Target="../media/image13.png" /><Relationship Id="rId11" Type="http://schemas.openxmlformats.org/officeDocument/2006/relationships/image" Target="../media/image33.png" /><Relationship Id="rId12" Type="http://schemas.openxmlformats.org/officeDocument/2006/relationships/image" Target="../media/image15.png" /><Relationship Id="rId13" Type="http://schemas.openxmlformats.org/officeDocument/2006/relationships/image" Target="../media/image16.png" /><Relationship Id="rId14" Type="http://schemas.openxmlformats.org/officeDocument/2006/relationships/image" Target="../media/image17.png" /><Relationship Id="rId15" Type="http://schemas.openxmlformats.org/officeDocument/2006/relationships/image" Target="../media/image18.png" /><Relationship Id="rId16" Type="http://schemas.openxmlformats.org/officeDocument/2006/relationships/image" Target="../media/image19.png" /><Relationship Id="rId17" Type="http://schemas.openxmlformats.org/officeDocument/2006/relationships/image" Target="../media/image20.png" /><Relationship Id="rId18" Type="http://schemas.openxmlformats.org/officeDocument/2006/relationships/image" Target="../media/image21.png" /><Relationship Id="rId19" Type="http://schemas.openxmlformats.org/officeDocument/2006/relationships/image" Target="../media/image22.png" /><Relationship Id="rId2" Type="http://schemas.openxmlformats.org/officeDocument/2006/relationships/image" Target="../media/image2.jpeg" /><Relationship Id="rId20" Type="http://schemas.openxmlformats.org/officeDocument/2006/relationships/image" Target="../media/image23.png" /><Relationship Id="rId21" Type="http://schemas.openxmlformats.org/officeDocument/2006/relationships/image" Target="../media/image24.png" /><Relationship Id="rId22" Type="http://schemas.openxmlformats.org/officeDocument/2006/relationships/image" Target="../media/image25.png" /><Relationship Id="rId23" Type="http://schemas.openxmlformats.org/officeDocument/2006/relationships/image" Target="../media/image26.png" /><Relationship Id="rId24" Type="http://schemas.openxmlformats.org/officeDocument/2006/relationships/image" Target="../media/image27.png" /><Relationship Id="rId25" Type="http://schemas.openxmlformats.org/officeDocument/2006/relationships/image" Target="../media/image89.png" /><Relationship Id="rId3" Type="http://schemas.openxmlformats.org/officeDocument/2006/relationships/image" Target="../media/image6.png" /><Relationship Id="rId4" Type="http://schemas.openxmlformats.org/officeDocument/2006/relationships/image" Target="../media/image7.png" /><Relationship Id="rId5" Type="http://schemas.openxmlformats.org/officeDocument/2006/relationships/image" Target="../media/image8.png" /><Relationship Id="rId6" Type="http://schemas.openxmlformats.org/officeDocument/2006/relationships/image" Target="../media/image9.png" /><Relationship Id="rId7" Type="http://schemas.openxmlformats.org/officeDocument/2006/relationships/image" Target="../media/image10.png" /><Relationship Id="rId8" Type="http://schemas.openxmlformats.org/officeDocument/2006/relationships/image" Target="../media/image11.png" /><Relationship Id="rId9" Type="http://schemas.openxmlformats.org/officeDocument/2006/relationships/image" Target="../media/image12.png" /></Relationships>
</file>

<file path=ppt/slides/_rels/slide9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Relationship Id="rId10" Type="http://schemas.openxmlformats.org/officeDocument/2006/relationships/image" Target="../media/image13.png" /><Relationship Id="rId11" Type="http://schemas.openxmlformats.org/officeDocument/2006/relationships/image" Target="../media/image33.png" /><Relationship Id="rId12" Type="http://schemas.openxmlformats.org/officeDocument/2006/relationships/image" Target="../media/image15.png" /><Relationship Id="rId13" Type="http://schemas.openxmlformats.org/officeDocument/2006/relationships/image" Target="../media/image16.png" /><Relationship Id="rId14" Type="http://schemas.openxmlformats.org/officeDocument/2006/relationships/image" Target="../media/image17.png" /><Relationship Id="rId15" Type="http://schemas.openxmlformats.org/officeDocument/2006/relationships/image" Target="../media/image18.png" /><Relationship Id="rId16" Type="http://schemas.openxmlformats.org/officeDocument/2006/relationships/image" Target="../media/image19.png" /><Relationship Id="rId17" Type="http://schemas.openxmlformats.org/officeDocument/2006/relationships/image" Target="../media/image20.png" /><Relationship Id="rId18" Type="http://schemas.openxmlformats.org/officeDocument/2006/relationships/image" Target="../media/image21.png" /><Relationship Id="rId19" Type="http://schemas.openxmlformats.org/officeDocument/2006/relationships/image" Target="../media/image22.png" /><Relationship Id="rId2" Type="http://schemas.openxmlformats.org/officeDocument/2006/relationships/image" Target="../media/image2.jpeg" /><Relationship Id="rId20" Type="http://schemas.openxmlformats.org/officeDocument/2006/relationships/image" Target="../media/image23.png" /><Relationship Id="rId21" Type="http://schemas.openxmlformats.org/officeDocument/2006/relationships/image" Target="../media/image24.png" /><Relationship Id="rId22" Type="http://schemas.openxmlformats.org/officeDocument/2006/relationships/image" Target="../media/image25.png" /><Relationship Id="rId23" Type="http://schemas.openxmlformats.org/officeDocument/2006/relationships/image" Target="../media/image26.png" /><Relationship Id="rId24" Type="http://schemas.openxmlformats.org/officeDocument/2006/relationships/image" Target="../media/image27.png" /><Relationship Id="rId25" Type="http://schemas.openxmlformats.org/officeDocument/2006/relationships/image" Target="../media/image90.png" /><Relationship Id="rId3" Type="http://schemas.openxmlformats.org/officeDocument/2006/relationships/image" Target="../media/image6.png" /><Relationship Id="rId4" Type="http://schemas.openxmlformats.org/officeDocument/2006/relationships/image" Target="../media/image7.png" /><Relationship Id="rId5" Type="http://schemas.openxmlformats.org/officeDocument/2006/relationships/image" Target="../media/image8.png" /><Relationship Id="rId6" Type="http://schemas.openxmlformats.org/officeDocument/2006/relationships/image" Target="../media/image9.png" /><Relationship Id="rId7" Type="http://schemas.openxmlformats.org/officeDocument/2006/relationships/image" Target="../media/image10.png" /><Relationship Id="rId8" Type="http://schemas.openxmlformats.org/officeDocument/2006/relationships/image" Target="../media/image11.png" /><Relationship Id="rId9" Type="http://schemas.openxmlformats.org/officeDocument/2006/relationships/image" Target="../media/image12.png" /></Relationships>
</file>

<file path=ppt/slides/_rels/slide9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Relationship Id="rId10" Type="http://schemas.openxmlformats.org/officeDocument/2006/relationships/image" Target="../media/image13.png" /><Relationship Id="rId11" Type="http://schemas.openxmlformats.org/officeDocument/2006/relationships/image" Target="../media/image33.png" /><Relationship Id="rId12" Type="http://schemas.openxmlformats.org/officeDocument/2006/relationships/image" Target="../media/image15.png" /><Relationship Id="rId13" Type="http://schemas.openxmlformats.org/officeDocument/2006/relationships/image" Target="../media/image16.png" /><Relationship Id="rId14" Type="http://schemas.openxmlformats.org/officeDocument/2006/relationships/image" Target="../media/image17.png" /><Relationship Id="rId15" Type="http://schemas.openxmlformats.org/officeDocument/2006/relationships/image" Target="../media/image18.png" /><Relationship Id="rId16" Type="http://schemas.openxmlformats.org/officeDocument/2006/relationships/image" Target="../media/image19.png" /><Relationship Id="rId17" Type="http://schemas.openxmlformats.org/officeDocument/2006/relationships/image" Target="../media/image20.png" /><Relationship Id="rId18" Type="http://schemas.openxmlformats.org/officeDocument/2006/relationships/image" Target="../media/image21.png" /><Relationship Id="rId19" Type="http://schemas.openxmlformats.org/officeDocument/2006/relationships/image" Target="../media/image22.png" /><Relationship Id="rId2" Type="http://schemas.openxmlformats.org/officeDocument/2006/relationships/image" Target="../media/image2.jpeg" /><Relationship Id="rId20" Type="http://schemas.openxmlformats.org/officeDocument/2006/relationships/image" Target="../media/image23.png" /><Relationship Id="rId21" Type="http://schemas.openxmlformats.org/officeDocument/2006/relationships/image" Target="../media/image24.png" /><Relationship Id="rId22" Type="http://schemas.openxmlformats.org/officeDocument/2006/relationships/image" Target="../media/image25.png" /><Relationship Id="rId23" Type="http://schemas.openxmlformats.org/officeDocument/2006/relationships/image" Target="../media/image26.png" /><Relationship Id="rId24" Type="http://schemas.openxmlformats.org/officeDocument/2006/relationships/image" Target="../media/image27.png" /><Relationship Id="rId25" Type="http://schemas.openxmlformats.org/officeDocument/2006/relationships/image" Target="../media/image90.png" /><Relationship Id="rId3" Type="http://schemas.openxmlformats.org/officeDocument/2006/relationships/image" Target="../media/image6.png" /><Relationship Id="rId4" Type="http://schemas.openxmlformats.org/officeDocument/2006/relationships/image" Target="../media/image7.png" /><Relationship Id="rId5" Type="http://schemas.openxmlformats.org/officeDocument/2006/relationships/image" Target="../media/image8.png" /><Relationship Id="rId6" Type="http://schemas.openxmlformats.org/officeDocument/2006/relationships/image" Target="../media/image9.png" /><Relationship Id="rId7" Type="http://schemas.openxmlformats.org/officeDocument/2006/relationships/image" Target="../media/image10.png" /><Relationship Id="rId8" Type="http://schemas.openxmlformats.org/officeDocument/2006/relationships/image" Target="../media/image11.png" /><Relationship Id="rId9" Type="http://schemas.openxmlformats.org/officeDocument/2006/relationships/image" Target="../media/image12.png" /></Relationships>
</file>

<file path=ppt/slides/_rels/slide9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Relationship Id="rId10" Type="http://schemas.openxmlformats.org/officeDocument/2006/relationships/image" Target="../media/image13.png" /><Relationship Id="rId11" Type="http://schemas.openxmlformats.org/officeDocument/2006/relationships/image" Target="../media/image33.png" /><Relationship Id="rId12" Type="http://schemas.openxmlformats.org/officeDocument/2006/relationships/image" Target="../media/image15.png" /><Relationship Id="rId13" Type="http://schemas.openxmlformats.org/officeDocument/2006/relationships/image" Target="../media/image16.png" /><Relationship Id="rId14" Type="http://schemas.openxmlformats.org/officeDocument/2006/relationships/image" Target="../media/image17.png" /><Relationship Id="rId15" Type="http://schemas.openxmlformats.org/officeDocument/2006/relationships/image" Target="../media/image18.png" /><Relationship Id="rId16" Type="http://schemas.openxmlformats.org/officeDocument/2006/relationships/image" Target="../media/image19.png" /><Relationship Id="rId17" Type="http://schemas.openxmlformats.org/officeDocument/2006/relationships/image" Target="../media/image20.png" /><Relationship Id="rId18" Type="http://schemas.openxmlformats.org/officeDocument/2006/relationships/image" Target="../media/image21.png" /><Relationship Id="rId19" Type="http://schemas.openxmlformats.org/officeDocument/2006/relationships/image" Target="../media/image22.png" /><Relationship Id="rId2" Type="http://schemas.openxmlformats.org/officeDocument/2006/relationships/image" Target="../media/image2.jpeg" /><Relationship Id="rId20" Type="http://schemas.openxmlformats.org/officeDocument/2006/relationships/image" Target="../media/image23.png" /><Relationship Id="rId21" Type="http://schemas.openxmlformats.org/officeDocument/2006/relationships/image" Target="../media/image24.png" /><Relationship Id="rId22" Type="http://schemas.openxmlformats.org/officeDocument/2006/relationships/image" Target="../media/image25.png" /><Relationship Id="rId23" Type="http://schemas.openxmlformats.org/officeDocument/2006/relationships/image" Target="../media/image26.png" /><Relationship Id="rId24" Type="http://schemas.openxmlformats.org/officeDocument/2006/relationships/image" Target="../media/image27.png" /><Relationship Id="rId25" Type="http://schemas.openxmlformats.org/officeDocument/2006/relationships/image" Target="../media/image91.png" /><Relationship Id="rId3" Type="http://schemas.openxmlformats.org/officeDocument/2006/relationships/image" Target="../media/image6.png" /><Relationship Id="rId4" Type="http://schemas.openxmlformats.org/officeDocument/2006/relationships/image" Target="../media/image7.png" /><Relationship Id="rId5" Type="http://schemas.openxmlformats.org/officeDocument/2006/relationships/image" Target="../media/image8.png" /><Relationship Id="rId6" Type="http://schemas.openxmlformats.org/officeDocument/2006/relationships/image" Target="../media/image9.png" /><Relationship Id="rId7" Type="http://schemas.openxmlformats.org/officeDocument/2006/relationships/image" Target="../media/image10.png" /><Relationship Id="rId8" Type="http://schemas.openxmlformats.org/officeDocument/2006/relationships/image" Target="../media/image11.png" /><Relationship Id="rId9" Type="http://schemas.openxmlformats.org/officeDocument/2006/relationships/image" Target="../media/image12.png" /></Relationships>
</file>

<file path=ppt/slides/_rels/slide9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Relationship Id="rId10" Type="http://schemas.openxmlformats.org/officeDocument/2006/relationships/image" Target="../media/image13.png" /><Relationship Id="rId11" Type="http://schemas.openxmlformats.org/officeDocument/2006/relationships/image" Target="../media/image33.png" /><Relationship Id="rId12" Type="http://schemas.openxmlformats.org/officeDocument/2006/relationships/image" Target="../media/image15.png" /><Relationship Id="rId13" Type="http://schemas.openxmlformats.org/officeDocument/2006/relationships/image" Target="../media/image16.png" /><Relationship Id="rId14" Type="http://schemas.openxmlformats.org/officeDocument/2006/relationships/image" Target="../media/image17.png" /><Relationship Id="rId15" Type="http://schemas.openxmlformats.org/officeDocument/2006/relationships/image" Target="../media/image18.png" /><Relationship Id="rId16" Type="http://schemas.openxmlformats.org/officeDocument/2006/relationships/image" Target="../media/image19.png" /><Relationship Id="rId17" Type="http://schemas.openxmlformats.org/officeDocument/2006/relationships/image" Target="../media/image20.png" /><Relationship Id="rId18" Type="http://schemas.openxmlformats.org/officeDocument/2006/relationships/image" Target="../media/image21.png" /><Relationship Id="rId19" Type="http://schemas.openxmlformats.org/officeDocument/2006/relationships/image" Target="../media/image22.png" /><Relationship Id="rId2" Type="http://schemas.openxmlformats.org/officeDocument/2006/relationships/image" Target="../media/image2.jpeg" /><Relationship Id="rId20" Type="http://schemas.openxmlformats.org/officeDocument/2006/relationships/image" Target="../media/image23.png" /><Relationship Id="rId21" Type="http://schemas.openxmlformats.org/officeDocument/2006/relationships/image" Target="../media/image24.png" /><Relationship Id="rId22" Type="http://schemas.openxmlformats.org/officeDocument/2006/relationships/image" Target="../media/image25.png" /><Relationship Id="rId23" Type="http://schemas.openxmlformats.org/officeDocument/2006/relationships/image" Target="../media/image26.png" /><Relationship Id="rId24" Type="http://schemas.openxmlformats.org/officeDocument/2006/relationships/image" Target="../media/image27.png" /><Relationship Id="rId25" Type="http://schemas.openxmlformats.org/officeDocument/2006/relationships/image" Target="../media/image92.png" /><Relationship Id="rId3" Type="http://schemas.openxmlformats.org/officeDocument/2006/relationships/image" Target="../media/image6.png" /><Relationship Id="rId4" Type="http://schemas.openxmlformats.org/officeDocument/2006/relationships/image" Target="../media/image7.png" /><Relationship Id="rId5" Type="http://schemas.openxmlformats.org/officeDocument/2006/relationships/image" Target="../media/image8.png" /><Relationship Id="rId6" Type="http://schemas.openxmlformats.org/officeDocument/2006/relationships/image" Target="../media/image9.png" /><Relationship Id="rId7" Type="http://schemas.openxmlformats.org/officeDocument/2006/relationships/image" Target="../media/image10.png" /><Relationship Id="rId8" Type="http://schemas.openxmlformats.org/officeDocument/2006/relationships/image" Target="../media/image11.png" /><Relationship Id="rId9" Type="http://schemas.openxmlformats.org/officeDocument/2006/relationships/image" Target="../media/image12.png" /></Relationships>
</file>

<file path=ppt/slides/_rels/slide9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Relationship Id="rId10" Type="http://schemas.openxmlformats.org/officeDocument/2006/relationships/image" Target="../media/image13.png" /><Relationship Id="rId11" Type="http://schemas.openxmlformats.org/officeDocument/2006/relationships/image" Target="../media/image33.png" /><Relationship Id="rId12" Type="http://schemas.openxmlformats.org/officeDocument/2006/relationships/image" Target="../media/image15.png" /><Relationship Id="rId13" Type="http://schemas.openxmlformats.org/officeDocument/2006/relationships/image" Target="../media/image16.png" /><Relationship Id="rId14" Type="http://schemas.openxmlformats.org/officeDocument/2006/relationships/image" Target="../media/image17.png" /><Relationship Id="rId15" Type="http://schemas.openxmlformats.org/officeDocument/2006/relationships/image" Target="../media/image18.png" /><Relationship Id="rId16" Type="http://schemas.openxmlformats.org/officeDocument/2006/relationships/image" Target="../media/image19.png" /><Relationship Id="rId17" Type="http://schemas.openxmlformats.org/officeDocument/2006/relationships/image" Target="../media/image20.png" /><Relationship Id="rId18" Type="http://schemas.openxmlformats.org/officeDocument/2006/relationships/image" Target="../media/image21.png" /><Relationship Id="rId19" Type="http://schemas.openxmlformats.org/officeDocument/2006/relationships/image" Target="../media/image22.png" /><Relationship Id="rId2" Type="http://schemas.openxmlformats.org/officeDocument/2006/relationships/image" Target="../media/image2.jpeg" /><Relationship Id="rId20" Type="http://schemas.openxmlformats.org/officeDocument/2006/relationships/image" Target="../media/image23.png" /><Relationship Id="rId21" Type="http://schemas.openxmlformats.org/officeDocument/2006/relationships/image" Target="../media/image24.png" /><Relationship Id="rId22" Type="http://schemas.openxmlformats.org/officeDocument/2006/relationships/image" Target="../media/image25.png" /><Relationship Id="rId23" Type="http://schemas.openxmlformats.org/officeDocument/2006/relationships/image" Target="../media/image26.png" /><Relationship Id="rId24" Type="http://schemas.openxmlformats.org/officeDocument/2006/relationships/image" Target="../media/image27.png" /><Relationship Id="rId25" Type="http://schemas.openxmlformats.org/officeDocument/2006/relationships/image" Target="../media/image93.png" /><Relationship Id="rId3" Type="http://schemas.openxmlformats.org/officeDocument/2006/relationships/image" Target="../media/image6.png" /><Relationship Id="rId4" Type="http://schemas.openxmlformats.org/officeDocument/2006/relationships/image" Target="../media/image7.png" /><Relationship Id="rId5" Type="http://schemas.openxmlformats.org/officeDocument/2006/relationships/image" Target="../media/image8.png" /><Relationship Id="rId6" Type="http://schemas.openxmlformats.org/officeDocument/2006/relationships/image" Target="../media/image9.png" /><Relationship Id="rId7" Type="http://schemas.openxmlformats.org/officeDocument/2006/relationships/image" Target="../media/image10.png" /><Relationship Id="rId8" Type="http://schemas.openxmlformats.org/officeDocument/2006/relationships/image" Target="../media/image11.png" /><Relationship Id="rId9" Type="http://schemas.openxmlformats.org/officeDocument/2006/relationships/image" Target="../media/image12.png" /></Relationships>
</file>

<file path=ppt/slides/_rels/slide9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Relationship Id="rId10" Type="http://schemas.openxmlformats.org/officeDocument/2006/relationships/image" Target="../media/image13.png" /><Relationship Id="rId11" Type="http://schemas.openxmlformats.org/officeDocument/2006/relationships/image" Target="../media/image33.png" /><Relationship Id="rId12" Type="http://schemas.openxmlformats.org/officeDocument/2006/relationships/image" Target="../media/image15.png" /><Relationship Id="rId13" Type="http://schemas.openxmlformats.org/officeDocument/2006/relationships/image" Target="../media/image16.png" /><Relationship Id="rId14" Type="http://schemas.openxmlformats.org/officeDocument/2006/relationships/image" Target="../media/image17.png" /><Relationship Id="rId15" Type="http://schemas.openxmlformats.org/officeDocument/2006/relationships/image" Target="../media/image18.png" /><Relationship Id="rId16" Type="http://schemas.openxmlformats.org/officeDocument/2006/relationships/image" Target="../media/image19.png" /><Relationship Id="rId17" Type="http://schemas.openxmlformats.org/officeDocument/2006/relationships/image" Target="../media/image20.png" /><Relationship Id="rId18" Type="http://schemas.openxmlformats.org/officeDocument/2006/relationships/image" Target="../media/image21.png" /><Relationship Id="rId19" Type="http://schemas.openxmlformats.org/officeDocument/2006/relationships/image" Target="../media/image22.png" /><Relationship Id="rId2" Type="http://schemas.openxmlformats.org/officeDocument/2006/relationships/image" Target="../media/image2.jpeg" /><Relationship Id="rId20" Type="http://schemas.openxmlformats.org/officeDocument/2006/relationships/image" Target="../media/image23.png" /><Relationship Id="rId21" Type="http://schemas.openxmlformats.org/officeDocument/2006/relationships/image" Target="../media/image24.png" /><Relationship Id="rId22" Type="http://schemas.openxmlformats.org/officeDocument/2006/relationships/image" Target="../media/image25.png" /><Relationship Id="rId23" Type="http://schemas.openxmlformats.org/officeDocument/2006/relationships/image" Target="../media/image26.png" /><Relationship Id="rId24" Type="http://schemas.openxmlformats.org/officeDocument/2006/relationships/image" Target="../media/image27.png" /><Relationship Id="rId25" Type="http://schemas.openxmlformats.org/officeDocument/2006/relationships/image" Target="../media/image94.png" /><Relationship Id="rId3" Type="http://schemas.openxmlformats.org/officeDocument/2006/relationships/image" Target="../media/image6.png" /><Relationship Id="rId4" Type="http://schemas.openxmlformats.org/officeDocument/2006/relationships/image" Target="../media/image7.png" /><Relationship Id="rId5" Type="http://schemas.openxmlformats.org/officeDocument/2006/relationships/image" Target="../media/image8.png" /><Relationship Id="rId6" Type="http://schemas.openxmlformats.org/officeDocument/2006/relationships/image" Target="../media/image9.png" /><Relationship Id="rId7" Type="http://schemas.openxmlformats.org/officeDocument/2006/relationships/image" Target="../media/image10.png" /><Relationship Id="rId8" Type="http://schemas.openxmlformats.org/officeDocument/2006/relationships/image" Target="../media/image11.png" /><Relationship Id="rId9" Type="http://schemas.openxmlformats.org/officeDocument/2006/relationships/image" Target="../media/image12.png" /></Relationships>
</file>

<file path=ppt/slides/_rels/slide9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Relationship Id="rId10" Type="http://schemas.openxmlformats.org/officeDocument/2006/relationships/image" Target="../media/image13.png" /><Relationship Id="rId11" Type="http://schemas.openxmlformats.org/officeDocument/2006/relationships/image" Target="../media/image33.png" /><Relationship Id="rId12" Type="http://schemas.openxmlformats.org/officeDocument/2006/relationships/image" Target="../media/image15.png" /><Relationship Id="rId13" Type="http://schemas.openxmlformats.org/officeDocument/2006/relationships/image" Target="../media/image16.png" /><Relationship Id="rId14" Type="http://schemas.openxmlformats.org/officeDocument/2006/relationships/image" Target="../media/image17.png" /><Relationship Id="rId15" Type="http://schemas.openxmlformats.org/officeDocument/2006/relationships/image" Target="../media/image18.png" /><Relationship Id="rId16" Type="http://schemas.openxmlformats.org/officeDocument/2006/relationships/image" Target="../media/image19.png" /><Relationship Id="rId17" Type="http://schemas.openxmlformats.org/officeDocument/2006/relationships/image" Target="../media/image20.png" /><Relationship Id="rId18" Type="http://schemas.openxmlformats.org/officeDocument/2006/relationships/image" Target="../media/image21.png" /><Relationship Id="rId19" Type="http://schemas.openxmlformats.org/officeDocument/2006/relationships/image" Target="../media/image22.png" /><Relationship Id="rId2" Type="http://schemas.openxmlformats.org/officeDocument/2006/relationships/image" Target="../media/image2.jpeg" /><Relationship Id="rId20" Type="http://schemas.openxmlformats.org/officeDocument/2006/relationships/image" Target="../media/image23.png" /><Relationship Id="rId21" Type="http://schemas.openxmlformats.org/officeDocument/2006/relationships/image" Target="../media/image24.png" /><Relationship Id="rId22" Type="http://schemas.openxmlformats.org/officeDocument/2006/relationships/image" Target="../media/image25.png" /><Relationship Id="rId23" Type="http://schemas.openxmlformats.org/officeDocument/2006/relationships/image" Target="../media/image26.png" /><Relationship Id="rId24" Type="http://schemas.openxmlformats.org/officeDocument/2006/relationships/image" Target="../media/image27.png" /><Relationship Id="rId25" Type="http://schemas.openxmlformats.org/officeDocument/2006/relationships/image" Target="../media/image95.png" /><Relationship Id="rId3" Type="http://schemas.openxmlformats.org/officeDocument/2006/relationships/image" Target="../media/image6.png" /><Relationship Id="rId4" Type="http://schemas.openxmlformats.org/officeDocument/2006/relationships/image" Target="../media/image7.png" /><Relationship Id="rId5" Type="http://schemas.openxmlformats.org/officeDocument/2006/relationships/image" Target="../media/image8.png" /><Relationship Id="rId6" Type="http://schemas.openxmlformats.org/officeDocument/2006/relationships/image" Target="../media/image9.png" /><Relationship Id="rId7" Type="http://schemas.openxmlformats.org/officeDocument/2006/relationships/image" Target="../media/image10.png" /><Relationship Id="rId8" Type="http://schemas.openxmlformats.org/officeDocument/2006/relationships/image" Target="../media/image11.png" /><Relationship Id="rId9" Type="http://schemas.openxmlformats.org/officeDocument/2006/relationships/image" Target="../media/image12.png" /></Relationships>
</file>

<file path=ppt/slides/_rels/slide9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Relationship Id="rId10" Type="http://schemas.openxmlformats.org/officeDocument/2006/relationships/image" Target="../media/image13.png" /><Relationship Id="rId11" Type="http://schemas.openxmlformats.org/officeDocument/2006/relationships/image" Target="../media/image33.png" /><Relationship Id="rId12" Type="http://schemas.openxmlformats.org/officeDocument/2006/relationships/image" Target="../media/image15.png" /><Relationship Id="rId13" Type="http://schemas.openxmlformats.org/officeDocument/2006/relationships/image" Target="../media/image16.png" /><Relationship Id="rId14" Type="http://schemas.openxmlformats.org/officeDocument/2006/relationships/image" Target="../media/image17.png" /><Relationship Id="rId15" Type="http://schemas.openxmlformats.org/officeDocument/2006/relationships/image" Target="../media/image18.png" /><Relationship Id="rId16" Type="http://schemas.openxmlformats.org/officeDocument/2006/relationships/image" Target="../media/image19.png" /><Relationship Id="rId17" Type="http://schemas.openxmlformats.org/officeDocument/2006/relationships/image" Target="../media/image20.png" /><Relationship Id="rId18" Type="http://schemas.openxmlformats.org/officeDocument/2006/relationships/image" Target="../media/image21.png" /><Relationship Id="rId19" Type="http://schemas.openxmlformats.org/officeDocument/2006/relationships/image" Target="../media/image22.png" /><Relationship Id="rId2" Type="http://schemas.openxmlformats.org/officeDocument/2006/relationships/image" Target="../media/image2.jpeg" /><Relationship Id="rId20" Type="http://schemas.openxmlformats.org/officeDocument/2006/relationships/image" Target="../media/image23.png" /><Relationship Id="rId21" Type="http://schemas.openxmlformats.org/officeDocument/2006/relationships/image" Target="../media/image24.png" /><Relationship Id="rId22" Type="http://schemas.openxmlformats.org/officeDocument/2006/relationships/image" Target="../media/image25.png" /><Relationship Id="rId23" Type="http://schemas.openxmlformats.org/officeDocument/2006/relationships/image" Target="../media/image26.png" /><Relationship Id="rId24" Type="http://schemas.openxmlformats.org/officeDocument/2006/relationships/image" Target="../media/image27.png" /><Relationship Id="rId25" Type="http://schemas.openxmlformats.org/officeDocument/2006/relationships/image" Target="../media/image96.png" /><Relationship Id="rId3" Type="http://schemas.openxmlformats.org/officeDocument/2006/relationships/image" Target="../media/image6.png" /><Relationship Id="rId4" Type="http://schemas.openxmlformats.org/officeDocument/2006/relationships/image" Target="../media/image7.png" /><Relationship Id="rId5" Type="http://schemas.openxmlformats.org/officeDocument/2006/relationships/image" Target="../media/image8.png" /><Relationship Id="rId6" Type="http://schemas.openxmlformats.org/officeDocument/2006/relationships/image" Target="../media/image9.png" /><Relationship Id="rId7" Type="http://schemas.openxmlformats.org/officeDocument/2006/relationships/image" Target="../media/image10.png" /><Relationship Id="rId8" Type="http://schemas.openxmlformats.org/officeDocument/2006/relationships/image" Target="../media/image11.png" /><Relationship Id="rId9" Type="http://schemas.openxmlformats.org/officeDocument/2006/relationships/image" Target="../media/image12.png" /></Relationships>
</file>

<file path=ppt/slides/_rels/slide9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Relationship Id="rId10" Type="http://schemas.openxmlformats.org/officeDocument/2006/relationships/image" Target="../media/image13.png" /><Relationship Id="rId11" Type="http://schemas.openxmlformats.org/officeDocument/2006/relationships/image" Target="../media/image33.png" /><Relationship Id="rId12" Type="http://schemas.openxmlformats.org/officeDocument/2006/relationships/image" Target="../media/image15.png" /><Relationship Id="rId13" Type="http://schemas.openxmlformats.org/officeDocument/2006/relationships/image" Target="../media/image16.png" /><Relationship Id="rId14" Type="http://schemas.openxmlformats.org/officeDocument/2006/relationships/image" Target="../media/image17.png" /><Relationship Id="rId15" Type="http://schemas.openxmlformats.org/officeDocument/2006/relationships/image" Target="../media/image18.png" /><Relationship Id="rId16" Type="http://schemas.openxmlformats.org/officeDocument/2006/relationships/image" Target="../media/image19.png" /><Relationship Id="rId17" Type="http://schemas.openxmlformats.org/officeDocument/2006/relationships/image" Target="../media/image20.png" /><Relationship Id="rId18" Type="http://schemas.openxmlformats.org/officeDocument/2006/relationships/image" Target="../media/image21.png" /><Relationship Id="rId19" Type="http://schemas.openxmlformats.org/officeDocument/2006/relationships/image" Target="../media/image22.png" /><Relationship Id="rId2" Type="http://schemas.openxmlformats.org/officeDocument/2006/relationships/image" Target="../media/image2.jpeg" /><Relationship Id="rId20" Type="http://schemas.openxmlformats.org/officeDocument/2006/relationships/image" Target="../media/image23.png" /><Relationship Id="rId21" Type="http://schemas.openxmlformats.org/officeDocument/2006/relationships/image" Target="../media/image24.png" /><Relationship Id="rId22" Type="http://schemas.openxmlformats.org/officeDocument/2006/relationships/image" Target="../media/image25.png" /><Relationship Id="rId23" Type="http://schemas.openxmlformats.org/officeDocument/2006/relationships/image" Target="../media/image26.png" /><Relationship Id="rId24" Type="http://schemas.openxmlformats.org/officeDocument/2006/relationships/image" Target="../media/image27.png" /><Relationship Id="rId25" Type="http://schemas.openxmlformats.org/officeDocument/2006/relationships/image" Target="../media/image96.png" /><Relationship Id="rId3" Type="http://schemas.openxmlformats.org/officeDocument/2006/relationships/image" Target="../media/image6.png" /><Relationship Id="rId4" Type="http://schemas.openxmlformats.org/officeDocument/2006/relationships/image" Target="../media/image7.png" /><Relationship Id="rId5" Type="http://schemas.openxmlformats.org/officeDocument/2006/relationships/image" Target="../media/image8.png" /><Relationship Id="rId6" Type="http://schemas.openxmlformats.org/officeDocument/2006/relationships/image" Target="../media/image9.png" /><Relationship Id="rId7" Type="http://schemas.openxmlformats.org/officeDocument/2006/relationships/image" Target="../media/image10.png" /><Relationship Id="rId8" Type="http://schemas.openxmlformats.org/officeDocument/2006/relationships/image" Target="../media/image11.png" /><Relationship Id="rId9" Type="http://schemas.openxmlformats.org/officeDocument/2006/relationships/image" Target="../media/image12.png" /></Relationships>
</file>

<file path=ppt/slides/slide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66F5753-ED4E-4AE4-AB70-48E0D0C8815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2"/>
            <a:ext cx="1891008" cy="117286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r>
              <a:rPr lang="en-US" b="1" spc="-188">
                <a:latin typeface="Times New Roman"/>
                <a:cs typeface="Times New Roman"/>
              </a:rPr>
              <a:t>		</a:t>
            </a: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1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14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D85D1CF3-7485-49AE-A799-BAF72B17EC9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588098" y="2485106"/>
            <a:ext cx="5967520" cy="1776515"/>
          </a:xfrm>
          <a:prstGeom prst="rect">
            <a:avLst/>
          </a:prstGeom>
        </p:spPr>
        <p:txBody>
          <a:bodyPr vert="horz" wrap="square" lIns="0" tIns="88613" rIns="0" bIns="0" rtlCol="0">
            <a:spAutoFit/>
          </a:bodyPr>
          <a:lstStyle/>
          <a:p>
            <a:pPr marL="10873" marR="4349" algn="ctr">
              <a:lnSpc>
                <a:spcPts val="4854"/>
              </a:lnSpc>
              <a:spcBef>
                <a:spcPts val="698"/>
              </a:spcBef>
              <a:tabLst>
                <a:tab pos="1917413"/>
                <a:tab pos="2045168"/>
                <a:tab pos="4861216"/>
              </a:tabLst>
            </a:pPr>
            <a:r>
              <a:rPr lang="en-US" altLang="ko-KR" sz="2996" spc="-56">
                <a:solidFill>
                  <a:srgbClr val="2E74B5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All Sensors In Your Smartphone</a:t>
            </a:r>
            <a:endParaRPr sz="2996"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544" algn="ctr">
              <a:lnSpc>
                <a:spcPct val="100000"/>
              </a:lnSpc>
              <a:spcBef>
                <a:spcPts val="4"/>
              </a:spcBef>
            </a:pPr>
            <a:r>
              <a:rPr lang="en-US" sz="1798" b="1" spc="-17">
                <a:solidFill>
                  <a:srgbClr val="404040"/>
                </a:solidFill>
                <a:latin typeface="MV Boli" pitchFamily="2" charset="0"/>
                <a:cs typeface="MV Boli" pitchFamily="2" charset="0"/>
              </a:rPr>
              <a:t>Accelerometer Sensor</a:t>
            </a:r>
            <a:br>
              <a:rPr lang="en-US" sz="1798" b="1" spc="-17">
                <a:solidFill>
                  <a:srgbClr val="404040"/>
                </a:solidFill>
                <a:latin typeface="MV Boli" pitchFamily="2" charset="0"/>
                <a:cs typeface="MV Boli" pitchFamily="2" charset="0"/>
              </a:rPr>
            </a:br>
            <a:r>
              <a:rPr sz="1798" b="1" spc="-17">
                <a:solidFill>
                  <a:srgbClr val="404040"/>
                </a:solidFill>
                <a:latin typeface="MV Boli" pitchFamily="2" charset="0"/>
                <a:cs typeface="MV Boli" pitchFamily="2" charset="0"/>
              </a:rPr>
              <a:t>II</a:t>
            </a:r>
            <a:r>
              <a:rPr lang="en-US" sz="1798" b="1" spc="-17">
                <a:solidFill>
                  <a:srgbClr val="404040"/>
                </a:solidFill>
                <a:latin typeface="MV Boli" pitchFamily="2" charset="0"/>
                <a:cs typeface="MV Boli" pitchFamily="2" charset="0"/>
              </a:rPr>
              <a:t>SL </a:t>
            </a:r>
            <a:br>
              <a:rPr lang="en-US" sz="1798" b="1" spc="-17">
                <a:solidFill>
                  <a:srgbClr val="404040"/>
                </a:solidFill>
                <a:latin typeface="MV Boli" pitchFamily="2" charset="0"/>
                <a:cs typeface="MV Boli" pitchFamily="2" charset="0"/>
              </a:rPr>
            </a:br>
            <a:r>
              <a:rPr lang="en-US" sz="1798" spc="-17">
                <a:solidFill>
                  <a:srgbClr val="404040"/>
                </a:solidFill>
                <a:latin typeface="휴먼매직체" pitchFamily="18" charset="-127"/>
                <a:ea typeface="휴먼매직체" pitchFamily="18" charset="-127"/>
                <a:cs typeface="MV Boli" pitchFamily="2" charset="0"/>
              </a:rPr>
              <a:t>2020.04.27</a:t>
            </a:r>
            <a:br>
              <a:rPr lang="en-US" sz="1798" b="1" spc="-17">
                <a:solidFill>
                  <a:srgbClr val="404040"/>
                </a:solidFill>
                <a:latin typeface="MV Boli" pitchFamily="2" charset="0"/>
                <a:cs typeface="MV Boli" pitchFamily="2" charset="0"/>
              </a:rPr>
            </a:br>
            <a:r>
              <a:rPr lang="en-US" altLang="ko-KR" sz="1798" spc="-17">
                <a:solidFill>
                  <a:srgbClr val="404040"/>
                </a:solidFill>
                <a:latin typeface="휴먼매직체" pitchFamily="18" charset="-127"/>
                <a:ea typeface="휴먼매직체" pitchFamily="18" charset="-127"/>
                <a:cs typeface="MV Boli" pitchFamily="2" charset="0"/>
              </a:rPr>
              <a:t>2018115399 </a:t>
            </a:r>
            <a:r>
              <a:rPr lang="ko-KR" altLang="en-US" sz="1798" spc="-17">
                <a:solidFill>
                  <a:srgbClr val="404040"/>
                </a:solidFill>
                <a:latin typeface="휴먼매직체" pitchFamily="18" charset="-127"/>
                <a:ea typeface="휴먼매직체" pitchFamily="18" charset="-127"/>
                <a:cs typeface="MV Boli" pitchFamily="2" charset="0"/>
              </a:rPr>
              <a:t>전성윤</a:t>
            </a:r>
            <a:br>
              <a:rPr lang="en-US" altLang="ko-KR" sz="1798" spc="-17">
                <a:solidFill>
                  <a:srgbClr val="404040"/>
                </a:solidFill>
                <a:latin typeface="휴먼매직체" pitchFamily="18" charset="-127"/>
                <a:ea typeface="휴먼매직체" pitchFamily="18" charset="-127"/>
                <a:cs typeface="MV Boli" pitchFamily="2" charset="0"/>
              </a:rPr>
            </a:br>
            <a:r>
              <a:rPr lang="en-US" altLang="ko-KR" sz="1798" spc="-17">
                <a:solidFill>
                  <a:srgbClr val="404040"/>
                </a:solidFill>
                <a:latin typeface="휴먼매직체" pitchFamily="18" charset="-127"/>
                <a:ea typeface="휴먼매직체" pitchFamily="18" charset="-127"/>
                <a:cs typeface="MV Boli" pitchFamily="2" charset="0"/>
              </a:rPr>
              <a:t>2019112290 </a:t>
            </a:r>
            <a:r>
              <a:rPr lang="ko-KR" altLang="en-US" sz="1798" spc="-17">
                <a:solidFill>
                  <a:srgbClr val="404040"/>
                </a:solidFill>
                <a:latin typeface="휴먼매직체" pitchFamily="18" charset="-127"/>
                <a:ea typeface="휴먼매직체" pitchFamily="18" charset="-127"/>
                <a:cs typeface="MV Boli" pitchFamily="2" charset="0"/>
              </a:rPr>
              <a:t>박은화</a:t>
            </a:r>
            <a:endParaRPr sz="1798">
              <a:latin typeface="휴먼매직체" pitchFamily="18" charset="-127"/>
              <a:ea typeface="휴먼매직체" pitchFamily="18" charset="-127"/>
              <a:cs typeface="MV Boli" pitchFamily="2" charset="0"/>
            </a:endParaRPr>
          </a:p>
        </p:txBody>
      </p:sp>
    </p:spTree>
    <p:extLst>
      <p:ext uri="{BB962C8B-B14F-4D97-AF65-F5344CB8AC3E}">
        <p14:creationId val="3442107627"/>
      </p:ext>
    </p:extLst>
  </p:cSld>
  <p:clrMapOvr>
    <a:masterClrMapping/>
  </p:clrMapOvr>
  <p:transition/>
  <p:timing/>
</p:sld>
</file>

<file path=ppt/slides/slide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E7C602-FE12-4CE6-865C-94A18869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21" y="944811"/>
            <a:ext cx="6644352" cy="312763"/>
          </a:xfrm>
        </p:spPr>
        <p:txBody>
          <a:bodyPr/>
          <a:lstStyle/>
          <a:p>
            <a:r>
              <a:rPr lang="en-US" altLang="ko-KR"/>
              <a:t>Accelerometer in Device(2/4)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FD0CB0-AE33-4C71-99AF-9B7CF7772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512" y="1649011"/>
            <a:ext cx="4793800" cy="2182867"/>
          </a:xfrm>
        </p:spPr>
        <p:txBody>
          <a:bodyPr/>
          <a:lstStyle/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en-US" altLang="ko-KR" spc="30">
                <a:solidFill>
                  <a:srgbClr val="006FBF"/>
                </a:solidFill>
                <a:cs typeface="Noto Sans CJK JP Regular"/>
              </a:rPr>
              <a:t>(1) </a:t>
            </a:r>
            <a:r>
              <a:rPr lang="ko-KR" altLang="en-US" spc="30" err="1">
                <a:solidFill>
                  <a:srgbClr val="006FBF"/>
                </a:solidFill>
                <a:cs typeface="Noto Sans CJK JP Regular"/>
              </a:rPr>
              <a:t>기기별 가속도 센서</a:t>
            </a:r>
            <a:endParaRPr lang="ko-KR" altLang="en-US" sz="2055" spc="30">
              <a:solidFill>
                <a:srgbClr val="006FBF"/>
              </a:solidFill>
              <a:cs typeface="Noto Sans CJK JP Regular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반도체 업체로 갤럭시 시리즈의 </a:t>
            </a:r>
            <a:r>
              <a:rPr lang="en-US" altLang="ko-KR" sz="2055">
                <a:solidFill>
                  <a:schemeClr val="accent6">
                    <a:lumMod val="75000"/>
                  </a:schemeClr>
                </a:solidFill>
                <a:latin typeface="휴먼매직체" pitchFamily="18" charset="-127"/>
                <a:ea typeface="휴먼매직체" pitchFamily="18" charset="-127"/>
              </a:rPr>
              <a:t>IMU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는 대부분 이 회사의 제품을 사용했다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센서 타입에 따라 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6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축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, 9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축으로 나뉘고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감도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가속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전압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/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전류 등 다양한 기준으로 나뉜다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우측 그림은 갤럭시 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S20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에 내장된 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LSM6DSO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모델이다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기존 제품에 비해 전력 효율이 향상되어 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Always-On 3D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가속도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/3D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자이로스코프 관성 측정의 솔루션을 제시했다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2982DC-6535-4EF7-832E-6EF484A4D4D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10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14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7329E2-EF99-403B-94C2-17807E3BE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42833" y="2450451"/>
            <a:ext cx="3310036" cy="220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val="1682362093"/>
      </p:ext>
    </p:extLst>
  </p:cSld>
  <p:clrMapOvr>
    <a:masterClrMapping/>
  </p:clrMapOvr>
  <p:transition/>
  <p:timing/>
</p:sld>
</file>

<file path=ppt/slides/slide10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35973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Lab2(15/15)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691513" y="1627626"/>
            <a:ext cx="7859921" cy="2661846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ko-KR" altLang="en-US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실험 결과</a:t>
            </a:r>
            <a:endParaRPr lang="en-US" altLang="ko-KR" sz="2055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  <a:p>
            <a:pPr marL="695314" lvl="1" indent="-293565">
              <a:spcBef>
                <a:spcPts val="261"/>
              </a:spcBef>
              <a:buFontTx/>
              <a:buChar char="-"/>
              <a:tabLst>
                <a:tab pos="183206"/>
              </a:tabLst>
            </a:pP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푸리에 변환으로 데이터를 분석해봤다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.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주파수를 추가할때마다 원래의 그래프를 따라가는 것을 확인했고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노이즈같은 적은 비율의 주파수는 제거되는 경향을 보임을 확인했다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695314" lvl="1" indent="-293565">
              <a:spcBef>
                <a:spcPts val="261"/>
              </a:spcBef>
              <a:buFontTx/>
              <a:buChar char="-"/>
              <a:tabLst>
                <a:tab pos="183206"/>
              </a:tabLst>
            </a:pPr>
            <a:endParaRPr lang="en-US" altLang="ko-KR" sz="2055" spc="30">
              <a:latin typeface="휴먼매직체" pitchFamily="18" charset="-127"/>
              <a:ea typeface="휴먼매직체" pitchFamily="18" charset="-127"/>
            </a:endParaRPr>
          </a:p>
          <a:p>
            <a:pPr marL="695314" lvl="1" indent="-293565">
              <a:spcBef>
                <a:spcPts val="261"/>
              </a:spcBef>
              <a:buFontTx/>
              <a:buChar char="-"/>
              <a:tabLst>
                <a:tab pos="183206"/>
              </a:tabLst>
            </a:pP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푸리에 변환을 해봄으로써 센서데이터와 같은 경우 낮은 대역에 많은 분포를 보이고 나머지 부분은 무의미하게 보이나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높은 대역의 분포가 조금 나타나는 것을 확인했다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.</a:t>
            </a: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4382BCC3-8C2C-471F-9F1E-BBAAB96C74C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100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26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  <p:sp>
        <p:nvSpPr>
          <p:cNvPr id="37" name="object 30">
            <a:extLst>
              <a:ext uri="{FF2B5EF4-FFF2-40B4-BE49-F238E27FC236}">
                <a16:creationId xmlns:a16="http://schemas.microsoft.com/office/drawing/2014/main" id="{0364FA69-88A7-4474-BAE8-4B30D9E26A28}"/>
              </a:ext>
            </a:extLst>
          </p:cNvPr>
          <p:cNvSpPr txBox="1"/>
          <p:nvPr/>
        </p:nvSpPr>
        <p:spPr>
          <a:xfrm>
            <a:off x="1150070" y="2408686"/>
            <a:ext cx="3752552" cy="349679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1749" lvl="1">
              <a:spcBef>
                <a:spcPts val="261"/>
              </a:spcBef>
              <a:tabLst>
                <a:tab pos="183206"/>
              </a:tabLst>
            </a:pP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	</a:t>
            </a:r>
          </a:p>
        </p:txBody>
      </p:sp>
    </p:spTree>
    <p:extLst>
      <p:ext uri="{BB962C8B-B14F-4D97-AF65-F5344CB8AC3E}">
        <p14:creationId val="2106766491"/>
      </p:ext>
    </p:extLst>
  </p:cSld>
  <p:clrMapOvr>
    <a:masterClrMapping/>
  </p:clrMapOvr>
  <p:transition/>
  <p:timing/>
</p:sld>
</file>

<file path=ppt/slides/slide10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18576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altLang="ko-KR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References</a:t>
            </a:r>
            <a:endParaRPr sz="2397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1513" y="1627626"/>
            <a:ext cx="7664211" cy="4150592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en-US" altLang="ko-KR" sz="2055">
                <a:hlinkClick r:id="rId26"/>
              </a:rPr>
              <a:t>https://robottini.altervista.org/kalman-filter-vs-complementary-filter</a:t>
            </a:r>
            <a:endParaRPr lang="en-US" altLang="ko-KR" sz="2055"/>
          </a:p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en-US" altLang="ko-KR" sz="2055">
                <a:hlinkClick r:id="rId27"/>
              </a:rPr>
              <a:t>https://pinkwink.kr/338</a:t>
            </a:r>
            <a:endParaRPr lang="en-US" altLang="ko-KR" sz="2055"/>
          </a:p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en-US" altLang="ko-KR" sz="2055">
                <a:hlinkClick r:id="rId28"/>
              </a:rPr>
              <a:t>https://pinkwink.kr/254</a:t>
            </a:r>
            <a:endParaRPr lang="en-US" altLang="ko-KR" sz="2055"/>
          </a:p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en-US" altLang="ko-KR" sz="2055">
                <a:hlinkClick r:id="rId29"/>
              </a:rPr>
              <a:t>https://pinkwink.kr/242</a:t>
            </a:r>
            <a:endParaRPr lang="en-US" altLang="ko-KR" sz="2055"/>
          </a:p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en-US" altLang="ko-KR" sz="2055">
                <a:hlinkClick r:id="rId30"/>
              </a:rPr>
              <a:t>https://ko.wikipedia.org/wiki/PID_</a:t>
            </a:r>
            <a:endParaRPr lang="en-US" altLang="ko-KR" sz="2055"/>
          </a:p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en-US" altLang="ko-KR" sz="2055">
                <a:hlinkClick r:id="rId31"/>
              </a:rPr>
              <a:t>https://whiteknight3672.tistory.com/150</a:t>
            </a:r>
            <a:endParaRPr lang="en-US" altLang="ko-KR" sz="2055"/>
          </a:p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en-US" altLang="ko-KR" sz="2055">
                <a:hlinkClick r:id="rId32"/>
              </a:rPr>
              <a:t>https://wikidocs.net/14635</a:t>
            </a:r>
            <a:endParaRPr lang="en-US" altLang="ko-KR" sz="2055"/>
          </a:p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endParaRPr lang="en-US" altLang="ko-KR" sz="2055"/>
          </a:p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endParaRPr lang="en-US" altLang="ko-KR" sz="2055"/>
          </a:p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endParaRPr lang="en-US" altLang="ko-KR" sz="2055"/>
          </a:p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endParaRPr lang="en-US" altLang="ko-KR" sz="2055"/>
          </a:p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endParaRPr lang="en-US" altLang="ko-KR" sz="1798">
              <a:latin typeface="휴먼매직체" pitchFamily="18" charset="-127"/>
              <a:ea typeface="휴먼매직체" pitchFamily="18" charset="-127"/>
              <a:cs typeface="Noto Sans CJK JP Regular"/>
            </a:endParaRP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E50DD0DE-E2F7-4B11-A72C-BD102E6038E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101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26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  <p:timing/>
</p:sld>
</file>

<file path=ppt/slides/slide10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18576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altLang="ko-KR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History</a:t>
            </a:r>
            <a:endParaRPr sz="2397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1513" y="1627626"/>
            <a:ext cx="8186104" cy="3801461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329">
              <a:lnSpc>
                <a:spcPct val="100000"/>
              </a:lnSpc>
              <a:spcBef>
                <a:spcPts val="261"/>
              </a:spcBef>
              <a:tabLst>
                <a:tab pos="183206"/>
              </a:tabLst>
            </a:pPr>
            <a:r>
              <a:rPr lang="en-US" altLang="ko-KR" sz="2055">
                <a:latin typeface="휴먼매직체" pitchFamily="18" charset="-127"/>
                <a:ea typeface="휴먼매직체" pitchFamily="18" charset="-127"/>
                <a:cs typeface="Noto Sans CJK JP Regular"/>
              </a:rPr>
              <a:t>Test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  <a:cs typeface="Noto Sans CJK JP Regular"/>
              </a:rPr>
              <a:t> 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  <a:cs typeface="Noto Sans CJK JP Regular"/>
              </a:rPr>
              <a:t>environment</a:t>
            </a:r>
          </a:p>
          <a:p>
            <a:pPr marL="10329">
              <a:lnSpc>
                <a:spcPct val="100000"/>
              </a:lnSpc>
              <a:spcBef>
                <a:spcPts val="261"/>
              </a:spcBef>
              <a:tabLst>
                <a:tab pos="183206"/>
              </a:tabLst>
            </a:pPr>
            <a:r>
              <a:rPr lang="en-US" altLang="ko-KR" sz="2055">
                <a:latin typeface="휴먼매직체" pitchFamily="18" charset="-127"/>
                <a:ea typeface="휴먼매직체" pitchFamily="18" charset="-127"/>
                <a:cs typeface="Noto Sans CJK JP Regular"/>
              </a:rPr>
              <a:t> -</a:t>
            </a:r>
            <a:r>
              <a:rPr lang="ko-KR" altLang="en-US" sz="1969">
                <a:latin typeface="휴먼매직체" pitchFamily="18" charset="-127"/>
                <a:ea typeface="휴먼매직체" pitchFamily="18" charset="-127"/>
                <a:cs typeface="Noto Sans CJK JP Regular"/>
              </a:rPr>
              <a:t>컴퓨터 개발환경</a:t>
            </a:r>
            <a:endParaRPr lang="en-US" altLang="ko-KR" sz="1969"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10329">
              <a:lnSpc>
                <a:spcPct val="100000"/>
              </a:lnSpc>
              <a:spcBef>
                <a:spcPts val="261"/>
              </a:spcBef>
              <a:tabLst>
                <a:tab pos="183206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10329">
              <a:lnSpc>
                <a:spcPct val="100000"/>
              </a:lnSpc>
              <a:spcBef>
                <a:spcPts val="261"/>
              </a:spcBef>
              <a:tabLst>
                <a:tab pos="183206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10329">
              <a:lnSpc>
                <a:spcPct val="100000"/>
              </a:lnSpc>
              <a:spcBef>
                <a:spcPts val="261"/>
              </a:spcBef>
              <a:tabLst>
                <a:tab pos="183206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10329">
              <a:lnSpc>
                <a:spcPct val="100000"/>
              </a:lnSpc>
              <a:spcBef>
                <a:spcPts val="261"/>
              </a:spcBef>
              <a:tabLst>
                <a:tab pos="183206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10329">
              <a:lnSpc>
                <a:spcPct val="100000"/>
              </a:lnSpc>
              <a:spcBef>
                <a:spcPts val="261"/>
              </a:spcBef>
              <a:tabLst>
                <a:tab pos="183206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10329">
              <a:lnSpc>
                <a:spcPct val="100000"/>
              </a:lnSpc>
              <a:spcBef>
                <a:spcPts val="261"/>
              </a:spcBef>
              <a:tabLst>
                <a:tab pos="183206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10329">
              <a:lnSpc>
                <a:spcPct val="100000"/>
              </a:lnSpc>
              <a:spcBef>
                <a:spcPts val="261"/>
              </a:spcBef>
              <a:tabLst>
                <a:tab pos="183206"/>
              </a:tabLst>
            </a:pPr>
            <a:r>
              <a:rPr lang="ko-KR" altLang="en-US" sz="2055">
                <a:latin typeface="휴먼매직체" pitchFamily="18" charset="-127"/>
                <a:ea typeface="휴먼매직체" pitchFamily="18" charset="-127"/>
                <a:cs typeface="Noto Sans CJK JP Regular"/>
              </a:rPr>
              <a:t> 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  <a:cs typeface="Noto Sans CJK JP Regular"/>
              </a:rPr>
              <a:t>-</a:t>
            </a:r>
            <a:r>
              <a:rPr lang="ko-KR" altLang="en-US" sz="1969" err="1">
                <a:latin typeface="휴먼매직체" pitchFamily="18" charset="-127"/>
                <a:ea typeface="휴먼매직체" pitchFamily="18" charset="-127"/>
                <a:cs typeface="Noto Sans CJK JP Regular"/>
              </a:rPr>
              <a:t>안드로이드 스튜디오 버전 </a:t>
            </a:r>
            <a:r>
              <a:rPr lang="en-US" altLang="ko-KR" sz="1969">
                <a:latin typeface="휴먼매직체" pitchFamily="18" charset="-127"/>
                <a:ea typeface="휴먼매직체" pitchFamily="18" charset="-127"/>
                <a:cs typeface="Noto Sans CJK JP Regular"/>
              </a:rPr>
              <a:t>version 3.5.3</a:t>
            </a:r>
          </a:p>
          <a:p>
            <a:pPr marL="10329">
              <a:lnSpc>
                <a:spcPct val="100000"/>
              </a:lnSpc>
              <a:spcBef>
                <a:spcPts val="261"/>
              </a:spcBef>
              <a:tabLst>
                <a:tab pos="183206"/>
              </a:tabLst>
            </a:pPr>
            <a:r>
              <a:rPr lang="en-US" altLang="ko-KR" sz="1969">
                <a:latin typeface="휴먼매직체" pitchFamily="18" charset="-127"/>
                <a:ea typeface="휴먼매직체" pitchFamily="18" charset="-127"/>
                <a:cs typeface="Noto Sans CJK JP Regular"/>
              </a:rPr>
              <a:t>  Minimum API level : API 15:Android 4.0.3(IceCreamSandWich)</a:t>
            </a:r>
          </a:p>
          <a:p>
            <a:pPr marL="10329" algn="r">
              <a:lnSpc>
                <a:spcPct val="100000"/>
              </a:lnSpc>
              <a:spcBef>
                <a:spcPts val="261"/>
              </a:spcBef>
              <a:tabLst>
                <a:tab pos="183206"/>
              </a:tabLst>
            </a:pPr>
            <a:r>
              <a:rPr lang="en-US" altLang="ko-KR" sz="1883">
                <a:latin typeface="휴먼매직체" pitchFamily="18" charset="-127"/>
                <a:ea typeface="휴먼매직체" pitchFamily="18" charset="-127"/>
                <a:cs typeface="Noto Sans CJK JP Regular"/>
              </a:rPr>
              <a:t>Made by </a:t>
            </a:r>
            <a:r>
              <a:rPr lang="ko-KR" altLang="en-US" sz="1883" err="1">
                <a:latin typeface="휴먼매직체" pitchFamily="18" charset="-127"/>
                <a:ea typeface="휴먼매직체" pitchFamily="18" charset="-127"/>
                <a:cs typeface="Noto Sans CJK JP Regular"/>
              </a:rPr>
              <a:t>전성윤</a:t>
            </a:r>
            <a:r>
              <a:rPr lang="en-US" altLang="ko-KR" sz="1883">
                <a:latin typeface="휴먼매직체" pitchFamily="18" charset="-127"/>
                <a:ea typeface="휴먼매직체" pitchFamily="18" charset="-127"/>
                <a:cs typeface="Noto Sans CJK JP Regular"/>
              </a:rPr>
              <a:t>,</a:t>
            </a:r>
            <a:r>
              <a:rPr lang="ko-KR" altLang="en-US" sz="1883">
                <a:latin typeface="휴먼매직체" pitchFamily="18" charset="-127"/>
                <a:ea typeface="휴먼매직체" pitchFamily="18" charset="-127"/>
                <a:cs typeface="Noto Sans CJK JP Regular"/>
              </a:rPr>
              <a:t> 박은화</a:t>
            </a:r>
            <a:r>
              <a:rPr lang="en-US" altLang="ko-KR" sz="1883">
                <a:latin typeface="휴먼매직체" pitchFamily="18" charset="-127"/>
                <a:ea typeface="휴먼매직체" pitchFamily="18" charset="-127"/>
                <a:cs typeface="Noto Sans CJK JP Regular"/>
              </a:rPr>
              <a:t>(2020.05.25)</a:t>
            </a:r>
            <a:r>
              <a:rPr lang="ko-KR" altLang="en-US" sz="1798">
                <a:latin typeface="휴먼매직체" pitchFamily="18" charset="-127"/>
                <a:ea typeface="휴먼매직체" pitchFamily="18" charset="-127"/>
                <a:cs typeface="Noto Sans CJK JP Regular"/>
              </a:rPr>
              <a:t> </a:t>
            </a:r>
            <a:endParaRPr lang="en-US" altLang="ko-KR" sz="1798">
              <a:latin typeface="휴먼매직체" pitchFamily="18" charset="-127"/>
              <a:ea typeface="휴먼매직체" pitchFamily="18" charset="-127"/>
              <a:cs typeface="Noto Sans CJK JP Regular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69010" y="2319977"/>
            <a:ext cx="4618122" cy="1826626"/>
          </a:xfrm>
          <a:prstGeom prst="rect">
            <a:avLst/>
          </a:prstGeom>
        </p:spPr>
      </p:pic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1CEC2C56-2A50-4860-A501-44A1639D3C2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102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26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val="645871430"/>
      </p:ext>
    </p:extLst>
  </p:cSld>
  <p:clrMapOvr>
    <a:masterClrMapping/>
  </p:clrMapOvr>
  <p:transition/>
  <p:timing/>
</p:sld>
</file>

<file path=ppt/slides/slide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E7C602-FE12-4CE6-865C-94A18869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21" y="944811"/>
            <a:ext cx="6644352" cy="312763"/>
          </a:xfrm>
        </p:spPr>
        <p:txBody>
          <a:bodyPr/>
          <a:lstStyle/>
          <a:p>
            <a:r>
              <a:rPr lang="en-US" altLang="ko-KR"/>
              <a:t>Accelerometer in Device(3/4)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FD0CB0-AE33-4C71-99AF-9B7CF7772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512" y="1649011"/>
            <a:ext cx="8186105" cy="1925657"/>
          </a:xfrm>
        </p:spPr>
        <p:txBody>
          <a:bodyPr/>
          <a:lstStyle/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en-US" altLang="ko-KR" spc="30">
                <a:solidFill>
                  <a:srgbClr val="006FBF"/>
                </a:solidFill>
                <a:cs typeface="Noto Sans CJK JP Regular"/>
              </a:rPr>
              <a:t>(2) IMU</a:t>
            </a:r>
            <a:endParaRPr lang="ko-KR" altLang="en-US" sz="2055" spc="30">
              <a:solidFill>
                <a:srgbClr val="006FBF"/>
              </a:solidFill>
              <a:cs typeface="Noto Sans CJK JP Regular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앞서 나열한 모델의 이름은 모두 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MEMS IMU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이다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 MEMS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는 앞서 언급한 미세전자기계시스템을 말하고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, IMU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는 관성 측정 장치를 뜻한다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IMU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는 하나 이상의 선형 가속도를 감지하고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하나 이상의 자이로스코프를 사용해 회전 속도를 감지하여 작동한다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즉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하나 이상의 가속계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하나 이상의 자이로스코프를 포함하며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지자기 센서를 포함하기도 한다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가속도 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3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축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자이로스코프 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3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축으로 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6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축 정보 혹은 지자기 센서 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3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축을 합해 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9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축 정보를 통해 관성을 측정한다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비행기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우주선의 현대적 관성 측정 장치로 사용되며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현대에는 스마트폰에 탑재된다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2982DC-6535-4EF7-832E-6EF484A4D4D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11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14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val="793808565"/>
      </p:ext>
    </p:extLst>
  </p:cSld>
  <p:clrMapOvr>
    <a:masterClrMapping/>
  </p:clrMapOvr>
  <p:transition/>
  <p:timing/>
</p:sld>
</file>

<file path=ppt/slides/slide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E7C602-FE12-4CE6-865C-94A18869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21" y="944811"/>
            <a:ext cx="6644352" cy="312763"/>
          </a:xfrm>
        </p:spPr>
        <p:txBody>
          <a:bodyPr/>
          <a:lstStyle/>
          <a:p>
            <a:r>
              <a:rPr lang="en-US" altLang="ko-KR"/>
              <a:t>Accelerometer in Device(4/4)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FD0CB0-AE33-4C71-99AF-9B7CF7772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2566" y="1826073"/>
            <a:ext cx="8186105" cy="2421538"/>
          </a:xfrm>
        </p:spPr>
        <p:txBody>
          <a:bodyPr/>
          <a:lstStyle/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en-US" altLang="ko-KR" sz="1712" spc="30">
                <a:solidFill>
                  <a:srgbClr val="006FBF"/>
                </a:solidFill>
                <a:cs typeface="Noto Sans CJK JP Regular"/>
              </a:rPr>
              <a:t>(3) </a:t>
            </a:r>
            <a:r>
              <a:rPr lang="ko-KR" altLang="en-US" sz="1712" spc="30">
                <a:solidFill>
                  <a:srgbClr val="006FBF"/>
                </a:solidFill>
                <a:cs typeface="Noto Sans CJK JP Regular"/>
              </a:rPr>
              <a:t>기기에 내장된 센서의 한계</a:t>
            </a: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ko-KR" altLang="en-US" sz="1798">
                <a:latin typeface="휴먼매직체" pitchFamily="18" charset="-127"/>
                <a:ea typeface="휴먼매직체" pitchFamily="18" charset="-127"/>
              </a:rPr>
              <a:t>자이로스코프 및 가속도계의 동작에서 물리적 현상에 달린 오류가 수반된다는 것이 센서의 한계이다</a:t>
            </a:r>
            <a:r>
              <a:rPr lang="en-US" altLang="ko-KR" sz="1798">
                <a:latin typeface="휴먼매직체" pitchFamily="18" charset="-127"/>
                <a:ea typeface="휴먼매직체" pitchFamily="18" charset="-127"/>
              </a:rPr>
              <a:t>. </a:t>
            </a:r>
            <a:r>
              <a:rPr lang="ko-KR" altLang="en-US" sz="1798">
                <a:latin typeface="휴먼매직체" pitchFamily="18" charset="-127"/>
                <a:ea typeface="휴먼매직체" pitchFamily="18" charset="-127"/>
              </a:rPr>
              <a:t>그 오류들은 아래와 같은 오류가 있다</a:t>
            </a:r>
            <a:r>
              <a:rPr lang="en-US" altLang="ko-KR" sz="1798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744241" lvl="1" indent="-391420">
              <a:lnSpc>
                <a:spcPct val="100000"/>
              </a:lnSpc>
              <a:spcBef>
                <a:spcPts val="141"/>
              </a:spcBef>
              <a:buSzPct val="95238"/>
              <a:buAutoNum type="arabicPeriod"/>
              <a:tabLst>
                <a:tab pos="536571"/>
              </a:tabLst>
            </a:pPr>
            <a:r>
              <a:rPr lang="ko-KR" altLang="en-US" sz="1798">
                <a:latin typeface="휴먼매직체" pitchFamily="18" charset="-127"/>
                <a:ea typeface="휴먼매직체" pitchFamily="18" charset="-127"/>
              </a:rPr>
              <a:t>오프셋 오류 </a:t>
            </a:r>
            <a:r>
              <a:rPr lang="en-US" altLang="ko-KR" sz="1798">
                <a:latin typeface="휴먼매직체" pitchFamily="18" charset="-127"/>
                <a:ea typeface="휴먼매직체" pitchFamily="18" charset="-127"/>
              </a:rPr>
              <a:t>– </a:t>
            </a:r>
            <a:r>
              <a:rPr lang="ko-KR" altLang="en-US" sz="1798">
                <a:latin typeface="휴먼매직체" pitchFamily="18" charset="-127"/>
                <a:ea typeface="휴먼매직체" pitchFamily="18" charset="-127"/>
              </a:rPr>
              <a:t>유사한 조건에서 두 측정 간의 오류</a:t>
            </a:r>
            <a:endParaRPr lang="en-US" altLang="ko-KR" sz="1798">
              <a:latin typeface="휴먼매직체" pitchFamily="18" charset="-127"/>
              <a:ea typeface="휴먼매직체" pitchFamily="18" charset="-127"/>
            </a:endParaRPr>
          </a:p>
          <a:p>
            <a:pPr marL="744241" lvl="1" indent="-391420">
              <a:lnSpc>
                <a:spcPct val="100000"/>
              </a:lnSpc>
              <a:spcBef>
                <a:spcPts val="141"/>
              </a:spcBef>
              <a:buSzPct val="95238"/>
              <a:buAutoNum type="arabicPeriod"/>
              <a:tabLst>
                <a:tab pos="536571"/>
              </a:tabLst>
            </a:pPr>
            <a:r>
              <a:rPr lang="ko-KR" altLang="en-US" sz="1798">
                <a:latin typeface="휴먼매직체" pitchFamily="18" charset="-127"/>
                <a:ea typeface="휴먼매직체" pitchFamily="18" charset="-127"/>
              </a:rPr>
              <a:t>축척비율 오류 </a:t>
            </a:r>
            <a:r>
              <a:rPr lang="en-US" altLang="ko-KR" sz="1798">
                <a:latin typeface="휴먼매직체" pitchFamily="18" charset="-127"/>
                <a:ea typeface="휴먼매직체" pitchFamily="18" charset="-127"/>
              </a:rPr>
              <a:t>– </a:t>
            </a:r>
            <a:r>
              <a:rPr lang="ko-KR" altLang="en-US" sz="1798">
                <a:latin typeface="휴먼매직체" pitchFamily="18" charset="-127"/>
                <a:ea typeface="휴먼매직체" pitchFamily="18" charset="-127"/>
              </a:rPr>
              <a:t>비선형 데이터에서 첫 기준 감도에 의해 발생하는 오류</a:t>
            </a:r>
            <a:endParaRPr lang="en-US" altLang="ko-KR" sz="1798">
              <a:latin typeface="휴먼매직체" pitchFamily="18" charset="-127"/>
              <a:ea typeface="휴먼매직체" pitchFamily="18" charset="-127"/>
            </a:endParaRPr>
          </a:p>
          <a:p>
            <a:pPr marL="744241" lvl="1" indent="-391420">
              <a:spcBef>
                <a:spcPts val="141"/>
              </a:spcBef>
              <a:buSzPct val="95238"/>
              <a:buFontTx/>
              <a:buAutoNum type="arabicPeriod"/>
              <a:tabLst>
                <a:tab pos="536571"/>
              </a:tabLst>
            </a:pPr>
            <a:r>
              <a:rPr lang="ko-KR" altLang="en-US" sz="1798">
                <a:latin typeface="휴먼매직체" pitchFamily="18" charset="-127"/>
                <a:ea typeface="휴먼매직체" pitchFamily="18" charset="-127"/>
              </a:rPr>
              <a:t>정렬 불량 오류 </a:t>
            </a:r>
            <a:r>
              <a:rPr lang="en-US" altLang="ko-KR" sz="1798">
                <a:latin typeface="휴먼매직체" pitchFamily="18" charset="-127"/>
                <a:ea typeface="휴먼매직체" pitchFamily="18" charset="-127"/>
              </a:rPr>
              <a:t>– </a:t>
            </a:r>
            <a:r>
              <a:rPr lang="ko-KR" altLang="en-US" sz="1798">
                <a:latin typeface="휴먼매직체" pitchFamily="18" charset="-127"/>
                <a:ea typeface="휴먼매직체" pitchFamily="18" charset="-127"/>
              </a:rPr>
              <a:t>장착 불량에 의한 오류</a:t>
            </a:r>
            <a:endParaRPr lang="en-US" altLang="ko-KR" sz="1798">
              <a:latin typeface="휴먼매직체" pitchFamily="18" charset="-127"/>
              <a:ea typeface="휴먼매직체" pitchFamily="18" charset="-127"/>
            </a:endParaRPr>
          </a:p>
          <a:p>
            <a:pPr marL="744241" lvl="1" indent="-391420">
              <a:spcBef>
                <a:spcPts val="141"/>
              </a:spcBef>
              <a:buSzPct val="95238"/>
              <a:buFontTx/>
              <a:buAutoNum type="arabicPeriod"/>
              <a:tabLst>
                <a:tab pos="536571"/>
              </a:tabLst>
            </a:pPr>
            <a:r>
              <a:rPr lang="ko-KR" altLang="en-US" sz="1798">
                <a:latin typeface="휴먼매직체" pitchFamily="18" charset="-127"/>
                <a:ea typeface="휴먼매직체" pitchFamily="18" charset="-127"/>
              </a:rPr>
              <a:t>교차 축 감도 </a:t>
            </a:r>
            <a:r>
              <a:rPr lang="en-US" altLang="ko-KR" sz="1798">
                <a:latin typeface="휴먼매직체" pitchFamily="18" charset="-127"/>
                <a:ea typeface="휴먼매직체" pitchFamily="18" charset="-127"/>
              </a:rPr>
              <a:t>– </a:t>
            </a:r>
            <a:r>
              <a:rPr lang="ko-KR" altLang="en-US" sz="1798">
                <a:latin typeface="휴먼매직체" pitchFamily="18" charset="-127"/>
                <a:ea typeface="휴먼매직체" pitchFamily="18" charset="-127"/>
              </a:rPr>
              <a:t>센서 축 직각 방향의 요청에 의해 유도되는 측정의 오류</a:t>
            </a:r>
          </a:p>
          <a:p>
            <a:pPr marL="744241" lvl="1" indent="-391420">
              <a:spcBef>
                <a:spcPts val="141"/>
              </a:spcBef>
              <a:buSzPct val="95238"/>
              <a:buFontTx/>
              <a:buAutoNum type="arabicPeriod"/>
              <a:tabLst>
                <a:tab pos="536571"/>
              </a:tabLst>
            </a:pPr>
            <a:r>
              <a:rPr lang="ko-KR" altLang="en-US" sz="1798">
                <a:latin typeface="휴먼매직체" pitchFamily="18" charset="-127"/>
                <a:ea typeface="휴먼매직체" pitchFamily="18" charset="-127"/>
              </a:rPr>
              <a:t>노이즈</a:t>
            </a:r>
            <a:endParaRPr lang="en-US" altLang="ko-KR" sz="1798">
              <a:latin typeface="휴먼매직체" pitchFamily="18" charset="-127"/>
              <a:ea typeface="휴먼매직체" pitchFamily="18" charset="-127"/>
            </a:endParaRPr>
          </a:p>
          <a:p>
            <a:pPr marL="744241" lvl="1" indent="-391420">
              <a:spcBef>
                <a:spcPts val="141"/>
              </a:spcBef>
              <a:buSzPct val="95238"/>
              <a:buFontTx/>
              <a:buAutoNum type="arabicPeriod"/>
              <a:tabLst>
                <a:tab pos="536571"/>
              </a:tabLst>
            </a:pPr>
            <a:r>
              <a:rPr lang="ko-KR" altLang="en-US" sz="1798">
                <a:latin typeface="휴먼매직체" pitchFamily="18" charset="-127"/>
                <a:ea typeface="휴먼매직체" pitchFamily="18" charset="-127"/>
              </a:rPr>
              <a:t>환경 민감도</a:t>
            </a:r>
            <a:endParaRPr lang="ko-KR" altLang="en-US" sz="1798" spc="30">
              <a:solidFill>
                <a:srgbClr val="006FBF"/>
              </a:solidFill>
              <a:cs typeface="Noto Sans CJK JP Regular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ko-KR" altLang="en-US" sz="1798">
                <a:latin typeface="휴먼매직체" pitchFamily="18" charset="-127"/>
                <a:ea typeface="휴먼매직체" pitchFamily="18" charset="-127"/>
              </a:rPr>
              <a:t>위 오류 외의</a:t>
            </a:r>
            <a:r>
              <a:rPr lang="en-US" altLang="ko-KR" sz="1798"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ko-KR" altLang="en-US" sz="1798">
                <a:latin typeface="휴먼매직체" pitchFamily="18" charset="-127"/>
                <a:ea typeface="휴먼매직체" pitchFamily="18" charset="-127"/>
              </a:rPr>
              <a:t>다양한 오류가 등장할 수 있어 신뢰할 만한 데이터를 얻기 위해서는 보정이나 필터링이 필요하다</a:t>
            </a:r>
            <a:r>
              <a:rPr lang="en-US" altLang="ko-KR" sz="1798">
                <a:latin typeface="휴먼매직체" pitchFamily="18" charset="-127"/>
                <a:ea typeface="휴먼매직체" pitchFamily="18" charset="-127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2982DC-6535-4EF7-832E-6EF484A4D4D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12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14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val="3468933531"/>
      </p:ext>
    </p:extLst>
  </p:cSld>
  <p:clrMapOvr>
    <a:masterClrMapping/>
  </p:clrMapOvr>
  <p:transition/>
  <p:timing/>
</p:sld>
</file>

<file path=ppt/slides/slide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E7C602-FE12-4CE6-865C-94A18869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21" y="944811"/>
            <a:ext cx="6644352" cy="312763"/>
          </a:xfrm>
        </p:spPr>
        <p:txBody>
          <a:bodyPr/>
          <a:lstStyle/>
          <a:p>
            <a:r>
              <a:rPr lang="en-US" altLang="ko-KR"/>
              <a:t>Next Plan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FD0CB0-AE33-4C71-99AF-9B7CF7772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512" y="1649011"/>
            <a:ext cx="8186105" cy="1104950"/>
          </a:xfrm>
        </p:spPr>
        <p:txBody>
          <a:bodyPr/>
          <a:lstStyle/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ko-KR" altLang="en-US" sz="2055" spc="30">
                <a:solidFill>
                  <a:srgbClr val="006FBF"/>
                </a:solidFill>
                <a:cs typeface="Noto Sans CJK JP Regular"/>
              </a:rPr>
              <a:t>앞으로의 계획</a:t>
            </a:r>
          </a:p>
          <a:p>
            <a:pPr marL="744241" lvl="1" indent="-391420">
              <a:lnSpc>
                <a:spcPct val="100000"/>
              </a:lnSpc>
              <a:spcBef>
                <a:spcPts val="141"/>
              </a:spcBef>
              <a:buSzPct val="95238"/>
              <a:buAutoNum type="arabicPeriod"/>
              <a:tabLst>
                <a:tab pos="536571"/>
              </a:tabLst>
            </a:pP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(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실험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)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현재 활용 가능한 센서가 내장된 기기를 갖고 특정 동작을 생각해 데이터를 수집하고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오류율을 계산한다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744241" lvl="1" indent="-391420">
              <a:lnSpc>
                <a:spcPct val="100000"/>
              </a:lnSpc>
              <a:spcBef>
                <a:spcPts val="141"/>
              </a:spcBef>
              <a:buSzPct val="95238"/>
              <a:buAutoNum type="arabicPeriod"/>
              <a:tabLst>
                <a:tab pos="536571"/>
              </a:tabLst>
            </a:pP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(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조사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)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여러 논문을 조사하고 활용한만한 데이터를 찾는다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744241" lvl="1" indent="-391420">
              <a:lnSpc>
                <a:spcPct val="100000"/>
              </a:lnSpc>
              <a:spcBef>
                <a:spcPts val="141"/>
              </a:spcBef>
              <a:buSzPct val="95238"/>
              <a:buAutoNum type="arabicPeriod"/>
              <a:tabLst>
                <a:tab pos="536571"/>
              </a:tabLst>
            </a:pP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(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조사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)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센서 데이터의 필터링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보정 알고리즘 조사를 진행한다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2982DC-6535-4EF7-832E-6EF484A4D4D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13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14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val="2628143825"/>
      </p:ext>
    </p:extLst>
  </p:cSld>
  <p:clrMapOvr>
    <a:masterClrMapping/>
  </p:clrMapOvr>
  <p:transition/>
  <p:timing/>
</p:sld>
</file>

<file path=ppt/slides/slide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C813E-5A21-4A07-B79A-DE4251557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21" y="944811"/>
            <a:ext cx="6644352" cy="312763"/>
          </a:xfrm>
        </p:spPr>
        <p:txBody>
          <a:bodyPr/>
          <a:lstStyle/>
          <a:p>
            <a:r>
              <a:rPr lang="en-US" altLang="ko-KR"/>
              <a:t>History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AEEFBF-5D3B-4776-BD39-8FF51967A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512" y="1649011"/>
            <a:ext cx="8188283" cy="536166"/>
          </a:xfrm>
        </p:spPr>
        <p:txBody>
          <a:bodyPr/>
          <a:lstStyle/>
          <a:p>
            <a:pPr algn="r"/>
            <a:r>
              <a:rPr lang="en-US" altLang="ko-KR" sz="2055">
                <a:solidFill>
                  <a:schemeClr val="tx1"/>
                </a:solidFill>
              </a:rPr>
              <a:t>Made by </a:t>
            </a:r>
            <a:r>
              <a:rPr lang="ko-KR" altLang="en-US" sz="2055">
                <a:solidFill>
                  <a:schemeClr val="tx1"/>
                </a:solidFill>
              </a:rPr>
              <a:t>전성윤</a:t>
            </a:r>
            <a:r>
              <a:rPr lang="en-US" altLang="ko-KR" sz="2055">
                <a:solidFill>
                  <a:schemeClr val="tx1"/>
                </a:solidFill>
              </a:rPr>
              <a:t>, </a:t>
            </a:r>
            <a:r>
              <a:rPr lang="ko-KR" altLang="en-US" sz="2055">
                <a:solidFill>
                  <a:schemeClr val="tx1"/>
                </a:solidFill>
              </a:rPr>
              <a:t>박은화</a:t>
            </a:r>
            <a:r>
              <a:rPr lang="en-US" altLang="ko-KR" sz="2055">
                <a:solidFill>
                  <a:schemeClr val="tx1"/>
                </a:solidFill>
              </a:rPr>
              <a:t>(2020.04.27)</a:t>
            </a:r>
          </a:p>
          <a:p>
            <a:pPr algn="r"/>
            <a:r>
              <a:rPr lang="en-US" altLang="ko-KR" sz="2055">
                <a:solidFill>
                  <a:schemeClr val="tx1"/>
                </a:solidFill>
              </a:rPr>
              <a:t>Updated by...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254FFB-D27C-4B89-860A-FBB2A774375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14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14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val="2053978874"/>
      </p:ext>
    </p:extLst>
  </p:cSld>
  <p:clrMapOvr>
    <a:masterClrMapping/>
  </p:clrMapOvr>
  <p:transition/>
  <p:timing/>
</p:sld>
</file>

<file path=ppt/slides/slide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88098" y="2485106"/>
            <a:ext cx="5967520" cy="1541942"/>
          </a:xfrm>
          <a:prstGeom prst="rect">
            <a:avLst/>
          </a:prstGeom>
        </p:spPr>
        <p:txBody>
          <a:bodyPr vert="horz" wrap="square" lIns="0" tIns="88613" rIns="0" bIns="0" rtlCol="0">
            <a:spAutoFit/>
          </a:bodyPr>
          <a:lstStyle/>
          <a:p>
            <a:pPr marL="10873" marR="4349" algn="ctr">
              <a:lnSpc>
                <a:spcPts val="4854"/>
              </a:lnSpc>
              <a:spcBef>
                <a:spcPts val="698"/>
              </a:spcBef>
              <a:tabLst>
                <a:tab pos="1917413"/>
                <a:tab pos="2045168"/>
                <a:tab pos="4861216"/>
              </a:tabLst>
            </a:pPr>
            <a:r>
              <a:rPr lang="en-US" sz="4495" spc="-56">
                <a:solidFill>
                  <a:srgbClr val="2E74B5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Accelerometer Sensor</a:t>
            </a:r>
            <a:endParaRPr lang="en-US" sz="4495"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544" algn="ctr">
              <a:lnSpc>
                <a:spcPct val="100000"/>
              </a:lnSpc>
              <a:spcBef>
                <a:spcPts val="4"/>
              </a:spcBef>
            </a:pPr>
            <a:br>
              <a:rPr lang="en-US" sz="1798" b="1" spc="-17">
                <a:solidFill>
                  <a:srgbClr val="404040"/>
                </a:solidFill>
                <a:latin typeface="MV Boli" pitchFamily="2" charset="0"/>
                <a:cs typeface="MV Boli" pitchFamily="2" charset="0"/>
              </a:rPr>
            </a:br>
            <a:r>
              <a:rPr lang="en-US" sz="1798" b="1" spc="-17">
                <a:solidFill>
                  <a:srgbClr val="404040"/>
                </a:solidFill>
                <a:latin typeface="MV Boli" pitchFamily="2" charset="0"/>
                <a:cs typeface="MV Boli" pitchFamily="2" charset="0"/>
              </a:rPr>
              <a:t>IISL </a:t>
            </a:r>
            <a:br>
              <a:rPr lang="en-US" sz="1798" b="1" spc="-17">
                <a:solidFill>
                  <a:srgbClr val="404040"/>
                </a:solidFill>
                <a:latin typeface="MV Boli" pitchFamily="2" charset="0"/>
                <a:cs typeface="MV Boli" pitchFamily="2" charset="0"/>
              </a:rPr>
            </a:br>
            <a:r>
              <a:rPr lang="en-US" sz="1798" spc="-17">
                <a:solidFill>
                  <a:srgbClr val="404040"/>
                </a:solidFill>
                <a:latin typeface="휴먼매직체" pitchFamily="18" charset="-127"/>
                <a:ea typeface="휴먼매직체" pitchFamily="18" charset="-127"/>
                <a:cs typeface="MV Boli" pitchFamily="2" charset="0"/>
              </a:rPr>
              <a:t>2020.05.03</a:t>
            </a:r>
            <a:br>
              <a:rPr lang="en-US" sz="1798" b="1" spc="-17">
                <a:solidFill>
                  <a:srgbClr val="404040"/>
                </a:solidFill>
                <a:latin typeface="MV Boli" pitchFamily="2" charset="0"/>
                <a:cs typeface="MV Boli" pitchFamily="2" charset="0"/>
              </a:rPr>
            </a:br>
            <a:r>
              <a:rPr lang="ko-KR" altLang="en-US" sz="1798" spc="-17">
                <a:solidFill>
                  <a:srgbClr val="404040"/>
                </a:solidFill>
                <a:latin typeface="휴먼매직체" pitchFamily="18" charset="-127"/>
                <a:ea typeface="휴먼매직체" pitchFamily="18" charset="-127"/>
                <a:cs typeface="MV Boli" pitchFamily="2" charset="0"/>
              </a:rPr>
              <a:t>전성윤 박은화</a:t>
            </a:r>
            <a:endParaRPr lang="ko-KR" altLang="en-US" sz="1798">
              <a:latin typeface="휴먼매직체" pitchFamily="18" charset="-127"/>
              <a:ea typeface="휴먼매직체" pitchFamily="18" charset="-127"/>
              <a:cs typeface="MV Boli" pitchFamily="2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7CDF98C-94B8-4F31-830D-16C4795512E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2"/>
            <a:ext cx="1891008" cy="117286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r>
              <a:rPr lang="en-US" b="1" spc="-188">
                <a:latin typeface="Times New Roman"/>
                <a:cs typeface="Times New Roman"/>
              </a:rPr>
              <a:t>		</a:t>
            </a: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15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34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  <p:timing/>
</p:sld>
</file>

<file path=ppt/slides/slide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 txBox="1"/>
          <p:nvPr/>
        </p:nvSpPr>
        <p:spPr>
          <a:xfrm>
            <a:off x="1771217" y="1928557"/>
            <a:ext cx="6388797" cy="2795790"/>
          </a:xfrm>
          <a:prstGeom prst="rect">
            <a:avLst/>
          </a:prstGeom>
        </p:spPr>
        <p:txBody>
          <a:bodyPr vert="horz" wrap="square" lIns="0" tIns="74478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586"/>
              </a:spcBef>
              <a:buFont typeface="Wingdings"/>
              <a:buChar char=""/>
              <a:tabLst>
                <a:tab pos="183206"/>
              </a:tabLst>
            </a:pPr>
            <a:r>
              <a:rPr lang="en-US" sz="2098">
                <a:latin typeface="휴먼매직체" pitchFamily="18" charset="-127"/>
                <a:ea typeface="휴먼매직체" pitchFamily="18" charset="-127"/>
                <a:cs typeface="Noto Sans CJK JP Regular"/>
              </a:rPr>
              <a:t>Accelerometer Test</a:t>
            </a:r>
          </a:p>
          <a:p>
            <a:pPr marL="10329">
              <a:lnSpc>
                <a:spcPct val="100000"/>
              </a:lnSpc>
              <a:spcBef>
                <a:spcPts val="586"/>
              </a:spcBef>
              <a:tabLst>
                <a:tab pos="183206"/>
              </a:tabLst>
            </a:pPr>
            <a:r>
              <a:rPr lang="en-US" sz="2098">
                <a:latin typeface="휴먼매직체" pitchFamily="18" charset="-127"/>
                <a:ea typeface="휴먼매직체" pitchFamily="18" charset="-127"/>
                <a:cs typeface="Noto Sans CJK JP Regular"/>
              </a:rPr>
              <a:t>	</a:t>
            </a:r>
            <a:r>
              <a:rPr lang="en-US" sz="2098">
                <a:solidFill>
                  <a:schemeClr val="tx1">
                    <a:lumMod val="65000"/>
                    <a:lumOff val="35000"/>
                  </a:schemeClr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: </a:t>
            </a:r>
            <a:r>
              <a:rPr lang="ko-KR" altLang="en-US" sz="2098">
                <a:solidFill>
                  <a:schemeClr val="tx1">
                    <a:lumMod val="65000"/>
                    <a:lumOff val="35000"/>
                  </a:schemeClr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가속도 센서 테스트</a:t>
            </a:r>
            <a:endParaRPr lang="en-US" altLang="ko-KR" sz="2098">
              <a:solidFill>
                <a:schemeClr val="tx1">
                  <a:lumMod val="65000"/>
                  <a:lumOff val="35000"/>
                </a:schemeClr>
              </a:solidFill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10329">
              <a:lnSpc>
                <a:spcPct val="100000"/>
              </a:lnSpc>
              <a:spcBef>
                <a:spcPts val="586"/>
              </a:spcBef>
              <a:tabLst>
                <a:tab pos="183206"/>
              </a:tabLst>
            </a:pPr>
            <a:endParaRPr lang="en-US" sz="2098">
              <a:solidFill>
                <a:schemeClr val="tx1">
                  <a:lumMod val="65000"/>
                  <a:lumOff val="35000"/>
                </a:schemeClr>
              </a:solidFill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182663" indent="-172333">
              <a:lnSpc>
                <a:spcPct val="100000"/>
              </a:lnSpc>
              <a:spcBef>
                <a:spcPts val="586"/>
              </a:spcBef>
              <a:buFont typeface="Wingdings"/>
              <a:buChar char=""/>
              <a:tabLst>
                <a:tab pos="183206"/>
              </a:tabLst>
            </a:pPr>
            <a:r>
              <a:rPr lang="en-US" sz="2098">
                <a:latin typeface="휴먼매직체" pitchFamily="18" charset="-127"/>
                <a:ea typeface="휴먼매직체" pitchFamily="18" charset="-127"/>
                <a:cs typeface="Arial"/>
              </a:rPr>
              <a:t>Sensor Filter</a:t>
            </a:r>
          </a:p>
          <a:p>
            <a:pPr marL="182663" indent="-172333">
              <a:lnSpc>
                <a:spcPct val="100000"/>
              </a:lnSpc>
              <a:spcBef>
                <a:spcPts val="586"/>
              </a:spcBef>
              <a:tabLst>
                <a:tab pos="183206"/>
              </a:tabLst>
            </a:pPr>
            <a:r>
              <a:rPr lang="en-US" sz="2098">
                <a:latin typeface="휴먼매직체" pitchFamily="18" charset="-127"/>
                <a:ea typeface="휴먼매직체" pitchFamily="18" charset="-127"/>
                <a:cs typeface="Arial"/>
              </a:rPr>
              <a:t>	</a:t>
            </a:r>
            <a:r>
              <a:rPr lang="en-US" sz="2098">
                <a:solidFill>
                  <a:schemeClr val="tx1">
                    <a:lumMod val="65000"/>
                    <a:lumOff val="35000"/>
                  </a:schemeClr>
                </a:solidFill>
                <a:latin typeface="휴먼매직체" pitchFamily="18" charset="-127"/>
                <a:ea typeface="휴먼매직체" pitchFamily="18" charset="-127"/>
                <a:cs typeface="Arial"/>
              </a:rPr>
              <a:t>: </a:t>
            </a:r>
            <a:r>
              <a:rPr lang="ko-KR" altLang="en-US" sz="2098">
                <a:solidFill>
                  <a:schemeClr val="tx1">
                    <a:lumMod val="65000"/>
                    <a:lumOff val="35000"/>
                  </a:schemeClr>
                </a:solidFill>
                <a:latin typeface="휴먼매직체" pitchFamily="18" charset="-127"/>
                <a:ea typeface="휴먼매직체" pitchFamily="18" charset="-127"/>
                <a:cs typeface="Arial"/>
              </a:rPr>
              <a:t>상보 필터</a:t>
            </a:r>
            <a:endParaRPr lang="en-US" altLang="ko-KR" sz="2098">
              <a:solidFill>
                <a:schemeClr val="tx1">
                  <a:lumMod val="65000"/>
                  <a:lumOff val="35000"/>
                </a:schemeClr>
              </a:solidFill>
              <a:latin typeface="휴먼매직체" pitchFamily="18" charset="-127"/>
              <a:ea typeface="휴먼매직체" pitchFamily="18" charset="-127"/>
              <a:cs typeface="Arial"/>
            </a:endParaRPr>
          </a:p>
          <a:p>
            <a:pPr marL="182663" indent="-172333">
              <a:lnSpc>
                <a:spcPct val="100000"/>
              </a:lnSpc>
              <a:spcBef>
                <a:spcPts val="586"/>
              </a:spcBef>
              <a:tabLst>
                <a:tab pos="183206"/>
              </a:tabLst>
            </a:pPr>
            <a:endParaRPr lang="en-US" sz="2098">
              <a:solidFill>
                <a:schemeClr val="tx1">
                  <a:lumMod val="65000"/>
                  <a:lumOff val="35000"/>
                </a:schemeClr>
              </a:solidFill>
              <a:latin typeface="휴먼매직체" pitchFamily="18" charset="-127"/>
              <a:ea typeface="휴먼매직체" pitchFamily="18" charset="-127"/>
              <a:cs typeface="Arial"/>
            </a:endParaRPr>
          </a:p>
          <a:p>
            <a:pPr marL="182663" indent="-172333">
              <a:lnSpc>
                <a:spcPct val="100000"/>
              </a:lnSpc>
              <a:spcBef>
                <a:spcPts val="586"/>
              </a:spcBef>
              <a:buFont typeface="Wingdings"/>
              <a:buChar char=""/>
              <a:tabLst>
                <a:tab pos="183206"/>
              </a:tabLst>
            </a:pPr>
            <a:r>
              <a:rPr lang="en-US" sz="2098">
                <a:latin typeface="휴먼매직체" pitchFamily="18" charset="-127"/>
                <a:ea typeface="휴먼매직체" pitchFamily="18" charset="-127"/>
                <a:cs typeface="Arial"/>
              </a:rPr>
              <a:t>Future works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CDAF351-A82E-412C-97FC-8218CAB67F8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16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34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  <p:timing/>
</p:sld>
</file>

<file path=ppt/slides/slide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18576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Accelerometer Test (1/20)</a:t>
            </a:r>
            <a:endParaRPr sz="2397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74638" y="1761842"/>
            <a:ext cx="8405614" cy="3144921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ko-KR" altLang="en-US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가속도 센서 테스트</a:t>
            </a:r>
            <a:endParaRPr lang="en-US" altLang="ko-KR" sz="2098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ko-KR" altLang="en-US" sz="1883">
                <a:latin typeface="휴먼매직체" pitchFamily="18" charset="-127"/>
                <a:ea typeface="휴먼매직체" pitchFamily="18" charset="-127"/>
              </a:rPr>
              <a:t>지난번 자이로 센서 팀의 테스트를 가속도 센서로 측정해봤다</a:t>
            </a:r>
            <a:r>
              <a:rPr lang="en-US" altLang="ko-KR" sz="1883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endParaRPr lang="en-US" altLang="ko-KR" sz="1883">
              <a:latin typeface="휴먼매직체" pitchFamily="18" charset="-127"/>
              <a:ea typeface="휴먼매직체" pitchFamily="18" charset="-127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ko-KR" altLang="en-US" sz="1883">
                <a:latin typeface="휴먼매직체" pitchFamily="18" charset="-127"/>
                <a:ea typeface="휴먼매직체" pitchFamily="18" charset="-127"/>
              </a:rPr>
              <a:t>실험하기 전 예측은 불규칙한 데이터 변화가 있을 것이라고 예측했다</a:t>
            </a:r>
            <a:r>
              <a:rPr lang="en-US" altLang="ko-KR" sz="1883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endParaRPr lang="en-US" altLang="ko-KR" sz="1883">
              <a:latin typeface="휴먼매직체" pitchFamily="18" charset="-127"/>
              <a:ea typeface="휴먼매직체" pitchFamily="18" charset="-127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ko-KR" altLang="en-US" sz="1883">
                <a:latin typeface="휴먼매직체" pitchFamily="18" charset="-127"/>
                <a:ea typeface="휴먼매직체" pitchFamily="18" charset="-127"/>
              </a:rPr>
              <a:t>가속도 센서와 자이로 센서와의 축이 다르고</a:t>
            </a:r>
            <a:r>
              <a:rPr lang="en-US" altLang="ko-KR" sz="1883">
                <a:latin typeface="휴먼매직체" pitchFamily="18" charset="-127"/>
                <a:ea typeface="휴먼매직체" pitchFamily="18" charset="-127"/>
              </a:rPr>
              <a:t>, 1</a:t>
            </a:r>
            <a:r>
              <a:rPr lang="ko-KR" altLang="en-US" sz="1883">
                <a:latin typeface="휴먼매직체" pitchFamily="18" charset="-127"/>
                <a:ea typeface="휴먼매직체" pitchFamily="18" charset="-127"/>
              </a:rPr>
              <a:t>번 동작을 제외한 </a:t>
            </a:r>
            <a:r>
              <a:rPr lang="en-US" altLang="ko-KR" sz="1883">
                <a:latin typeface="휴먼매직체" pitchFamily="18" charset="-127"/>
                <a:ea typeface="휴먼매직체" pitchFamily="18" charset="-127"/>
              </a:rPr>
              <a:t>2, 3</a:t>
            </a:r>
            <a:r>
              <a:rPr lang="ko-KR" altLang="en-US" sz="1883">
                <a:latin typeface="휴먼매직체" pitchFamily="18" charset="-127"/>
                <a:ea typeface="휴먼매직체" pitchFamily="18" charset="-127"/>
              </a:rPr>
              <a:t>번 동작은 기기의 가속도계의 세 축에 대한 움직임이 적기 때문이다</a:t>
            </a:r>
            <a:r>
              <a:rPr lang="en-US" altLang="ko-KR" sz="1883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endParaRPr lang="en-US" altLang="ko-KR" sz="1883">
              <a:latin typeface="휴먼매직체" pitchFamily="18" charset="-127"/>
              <a:ea typeface="휴먼매직체" pitchFamily="18" charset="-127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ko-KR" altLang="en-US" sz="1883">
                <a:latin typeface="휴먼매직체" pitchFamily="18" charset="-127"/>
                <a:ea typeface="휴먼매직체" pitchFamily="18" charset="-127"/>
              </a:rPr>
              <a:t>그리고 기본 가속도 센서는 중력 가속도 영향이 있기 때문에</a:t>
            </a:r>
            <a:r>
              <a:rPr lang="en-US" altLang="ko-KR" sz="1883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1883">
                <a:latin typeface="휴먼매직체" pitchFamily="18" charset="-127"/>
                <a:ea typeface="휴먼매직체" pitchFamily="18" charset="-127"/>
              </a:rPr>
              <a:t>이를 뺀 선형 가속도로도 테스트했다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</a:t>
            </a: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C424435B-034B-4D78-AED4-5B9619C757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17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34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  <p:timing/>
</p:sld>
</file>

<file path=ppt/slides/slide1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35973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Accelerometer</a:t>
            </a:r>
            <a:r>
              <a:rPr lang="ko-KR" alt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Test (2/20)</a:t>
            </a:r>
            <a:endParaRPr lang="en-US" sz="2397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1513" y="1627626"/>
            <a:ext cx="7859921" cy="1397071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ko-KR" altLang="en-US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가속도 센서 테스트 </a:t>
            </a:r>
            <a:r>
              <a:rPr lang="en-US" altLang="ko-KR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– </a:t>
            </a:r>
            <a:r>
              <a:rPr lang="ko-KR" altLang="en-US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동작 </a:t>
            </a:r>
            <a:r>
              <a:rPr lang="en-US" altLang="ko-KR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1</a:t>
            </a:r>
            <a:r>
              <a:rPr lang="ko-KR" altLang="en-US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번</a:t>
            </a:r>
            <a:endParaRPr lang="en-US" altLang="ko-KR" sz="2098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  <a:p>
            <a:pPr marL="401749" lvl="1">
              <a:spcBef>
                <a:spcPts val="261"/>
              </a:spcBef>
              <a:tabLst>
                <a:tab pos="183206"/>
              </a:tabLst>
            </a:pP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동작 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1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번 움직임 예시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(10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회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)</a:t>
            </a:r>
          </a:p>
          <a:p>
            <a:pPr marL="401749" lvl="1">
              <a:spcBef>
                <a:spcPts val="261"/>
              </a:spcBef>
              <a:tabLst>
                <a:tab pos="183206"/>
              </a:tabLst>
            </a:pP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	</a:t>
            </a:r>
          </a:p>
          <a:p>
            <a:pPr marL="10329">
              <a:lnSpc>
                <a:spcPct val="100000"/>
              </a:lnSpc>
              <a:spcBef>
                <a:spcPts val="261"/>
              </a:spcBef>
              <a:tabLst>
                <a:tab pos="183206"/>
              </a:tabLst>
            </a:pPr>
            <a:endParaRPr lang="en-US" altLang="ko-KR" sz="2055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pic>
        <p:nvPicPr>
          <p:cNvPr id="33" name="WIN_20200427_15_22_06_Pro">
            <a:hlinkClick action="ppaction://media"/>
            <a:extLst>
              <a:ext uri="{FF2B5EF4-FFF2-40B4-BE49-F238E27FC236}">
                <a16:creationId xmlns:a16="http://schemas.microsoft.com/office/drawing/2014/main" id="{AE79FDA9-BF56-47EE-A0D8-4BD38A46DE82}"/>
              </a:ext>
            </a:extLst>
          </p:cNvPr>
          <p:cNvPicPr>
            <a:picLocks noChangeAspect="1"/>
          </p:cNvPicPr>
          <p:nvPr>
            <a:videoFile r:link="rId26"/>
            <p:extLst>
              <p:ext uri="{DAA4B4D4-6D71-4841-9C94-3DE7FCFB9230}">
                <p14:media r:embed="rId27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1114459" y="2365858"/>
            <a:ext cx="5675587" cy="3192517"/>
          </a:xfrm>
          <a:prstGeom prst="rect">
            <a:avLst/>
          </a:prstGeom>
        </p:spPr>
      </p:pic>
      <p:sp>
        <p:nvSpPr>
          <p:cNvPr id="35" name="슬라이드 번호 개체 틀 34">
            <a:extLst>
              <a:ext uri="{FF2B5EF4-FFF2-40B4-BE49-F238E27FC236}">
                <a16:creationId xmlns:a16="http://schemas.microsoft.com/office/drawing/2014/main" id="{CE791AAF-3D77-44A6-BF9F-35E97BDB5BF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18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34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val="1144936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9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18576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Accelerometer Test</a:t>
            </a:r>
            <a:r>
              <a:rPr lang="en-US" altLang="ko-KR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(3/20)</a:t>
            </a:r>
            <a:endParaRPr sz="2397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1513" y="1627626"/>
            <a:ext cx="7664211" cy="1708873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ko-KR" altLang="en-US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가속도 센서 테스트 </a:t>
            </a:r>
            <a:r>
              <a:rPr lang="en-US" altLang="ko-KR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– </a:t>
            </a:r>
            <a:r>
              <a:rPr lang="ko-KR" altLang="en-US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동작 </a:t>
            </a:r>
            <a:r>
              <a:rPr lang="en-US" altLang="ko-KR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1</a:t>
            </a:r>
            <a:r>
              <a:rPr lang="ko-KR" altLang="en-US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번</a:t>
            </a:r>
            <a:endParaRPr lang="en-US" altLang="ko-KR" sz="2098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352821" lvl="1">
              <a:lnSpc>
                <a:spcPct val="100000"/>
              </a:lnSpc>
              <a:spcBef>
                <a:spcPts val="141"/>
              </a:spcBef>
              <a:buSzPct val="95238"/>
              <a:tabLst>
                <a:tab pos="536571"/>
              </a:tabLst>
            </a:pP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지난 실험 동작 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1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번에 대한 가속도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(TYPE_ACCELEROMETER)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결과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C424435B-034B-4D78-AED4-5B9619C757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19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34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  <p:graphicFrame>
        <p:nvGraphicFramePr>
          <p:cNvPr id="33" name="차트 32">
            <a:extLst>
              <a:ext uri="{FF2B5EF4-FFF2-40B4-BE49-F238E27FC236}">
                <a16:creationId xmlns:a16="http://schemas.microsoft.com/office/drawing/2014/main" id="{9EAA7952-FE15-4B28-B041-190984581BFF}"/>
              </a:ext>
            </a:extLst>
          </p:cNvPr>
          <p:cNvGraphicFramePr/>
          <p:nvPr>
            <p:extLst>
              <p:ext uri="{D42A27DB-BD31-4B8C-83A1-F6EECF244321}">
                <p14:modId val="881883440"/>
              </p:ext>
            </p:extLst>
          </p:nvPr>
        </p:nvGraphicFramePr>
        <p:xfrm>
          <a:off x="1100779" y="2374689"/>
          <a:ext cx="7751276" cy="3303127"/>
        </p:xfrm>
        <a:graphic>
          <a:graphicData uri="http://schemas.openxmlformats.org/drawingml/2006/chart">
            <c:chart xmlns:c="http://schemas.openxmlformats.org/drawingml/2006/chart" r:id="rId25"/>
          </a:graphicData>
        </a:graphic>
      </p:graphicFrame>
    </p:spTree>
    <p:extLst>
      <p:ext uri="{BB962C8B-B14F-4D97-AF65-F5344CB8AC3E}">
        <p14:creationId val="2835057297"/>
      </p:ext>
    </p:extLst>
  </p:cSld>
  <p:clrMapOvr>
    <a:masterClrMapping/>
  </p:clrMapOvr>
  <p:transition/>
  <p:timing/>
</p:sld>
</file>

<file path=ppt/slides/slide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8DD9BC-8D46-4F8A-A270-02DAA932257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2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14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4BC9CB40-81DF-4FDF-9BFB-96A1589627F0}"/>
              </a:ext>
            </a:extLst>
          </p:cNvPr>
          <p:cNvSpPr txBox="1"/>
          <p:nvPr/>
        </p:nvSpPr>
        <p:spPr>
          <a:xfrm>
            <a:off x="1737374" y="2031105"/>
            <a:ext cx="6258324" cy="2795790"/>
          </a:xfrm>
          <a:prstGeom prst="rect">
            <a:avLst/>
          </a:prstGeom>
        </p:spPr>
        <p:txBody>
          <a:bodyPr vert="horz" wrap="square" lIns="0" tIns="74478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586"/>
              </a:spcBef>
              <a:buFont typeface="Wingdings"/>
              <a:buChar char=""/>
              <a:tabLst>
                <a:tab pos="183206"/>
              </a:tabLst>
            </a:pPr>
            <a:r>
              <a:rPr lang="en-US" altLang="ko-KR" sz="2098">
                <a:latin typeface="휴먼매직체" pitchFamily="18" charset="-127"/>
                <a:ea typeface="휴먼매직체" pitchFamily="18" charset="-127"/>
                <a:cs typeface="Noto Sans CJK JP Regular"/>
              </a:rPr>
              <a:t>Accelerometer</a:t>
            </a:r>
            <a:endParaRPr lang="en-US" sz="2098"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574082" lvl="1" indent="-172333">
              <a:spcBef>
                <a:spcPts val="586"/>
              </a:spcBef>
              <a:buFont typeface="Wingdings"/>
              <a:buChar char=""/>
              <a:tabLst>
                <a:tab pos="183206"/>
              </a:tabLst>
            </a:pPr>
            <a:r>
              <a:rPr lang="en-US" sz="2098">
                <a:latin typeface="휴먼매직체" pitchFamily="18" charset="-127"/>
                <a:ea typeface="휴먼매직체" pitchFamily="18" charset="-127"/>
                <a:cs typeface="Noto Sans CJK JP Regular"/>
              </a:rPr>
              <a:t>Mechanism</a:t>
            </a:r>
          </a:p>
          <a:p>
            <a:pPr marL="574082" lvl="1" indent="-172333">
              <a:spcBef>
                <a:spcPts val="586"/>
              </a:spcBef>
              <a:buFont typeface="Wingdings"/>
              <a:buChar char=""/>
              <a:tabLst>
                <a:tab pos="183206"/>
              </a:tabLst>
            </a:pPr>
            <a:r>
              <a:rPr lang="en-US" sz="2098">
                <a:latin typeface="휴먼매직체" pitchFamily="18" charset="-127"/>
                <a:ea typeface="휴먼매직체" pitchFamily="18" charset="-127"/>
                <a:cs typeface="Noto Sans CJK JP Regular"/>
              </a:rPr>
              <a:t>Feature</a:t>
            </a:r>
          </a:p>
          <a:p>
            <a:pPr marL="182663" indent="-172333">
              <a:lnSpc>
                <a:spcPct val="100000"/>
              </a:lnSpc>
              <a:spcBef>
                <a:spcPts val="586"/>
              </a:spcBef>
              <a:tabLst>
                <a:tab pos="183206"/>
              </a:tabLst>
            </a:pPr>
            <a:r>
              <a:rPr lang="en-US" sz="2098">
                <a:latin typeface="휴먼매직체" pitchFamily="18" charset="-127"/>
                <a:ea typeface="휴먼매직체" pitchFamily="18" charset="-127"/>
                <a:cs typeface="Arial"/>
              </a:rPr>
              <a:t>	</a:t>
            </a:r>
            <a:endParaRPr lang="en-US" sz="2098">
              <a:solidFill>
                <a:schemeClr val="tx1">
                  <a:lumMod val="65000"/>
                  <a:lumOff val="35000"/>
                </a:schemeClr>
              </a:solidFill>
              <a:latin typeface="휴먼매직체" pitchFamily="18" charset="-127"/>
              <a:ea typeface="휴먼매직체" pitchFamily="18" charset="-127"/>
              <a:cs typeface="Arial"/>
            </a:endParaRPr>
          </a:p>
          <a:p>
            <a:pPr marL="182663" indent="-172333">
              <a:lnSpc>
                <a:spcPct val="100000"/>
              </a:lnSpc>
              <a:spcBef>
                <a:spcPts val="586"/>
              </a:spcBef>
              <a:buFont typeface="Wingdings"/>
              <a:buChar char=""/>
              <a:tabLst>
                <a:tab pos="183206"/>
              </a:tabLst>
            </a:pPr>
            <a:r>
              <a:rPr lang="en-US" sz="2098">
                <a:latin typeface="휴먼매직체" pitchFamily="18" charset="-127"/>
                <a:ea typeface="휴먼매직체" pitchFamily="18" charset="-127"/>
                <a:cs typeface="Arial"/>
              </a:rPr>
              <a:t>Accelerometer in Device</a:t>
            </a:r>
          </a:p>
          <a:p>
            <a:pPr marL="182663" indent="-172333">
              <a:lnSpc>
                <a:spcPct val="100000"/>
              </a:lnSpc>
              <a:spcBef>
                <a:spcPts val="586"/>
              </a:spcBef>
              <a:buFont typeface="Wingdings"/>
              <a:buChar char=""/>
              <a:tabLst>
                <a:tab pos="183206"/>
              </a:tabLst>
            </a:pPr>
            <a:endParaRPr lang="en-US" sz="2098">
              <a:latin typeface="휴먼매직체" pitchFamily="18" charset="-127"/>
              <a:ea typeface="휴먼매직체" pitchFamily="18" charset="-127"/>
              <a:cs typeface="Arial"/>
            </a:endParaRPr>
          </a:p>
          <a:p>
            <a:pPr marL="182663" indent="-172333">
              <a:lnSpc>
                <a:spcPct val="100000"/>
              </a:lnSpc>
              <a:spcBef>
                <a:spcPts val="586"/>
              </a:spcBef>
              <a:buFont typeface="Wingdings"/>
              <a:buChar char=""/>
              <a:tabLst>
                <a:tab pos="183206"/>
              </a:tabLst>
            </a:pPr>
            <a:r>
              <a:rPr lang="en-US" sz="2098">
                <a:latin typeface="휴먼매직체" pitchFamily="18" charset="-127"/>
                <a:ea typeface="휴먼매직체" pitchFamily="18" charset="-127"/>
                <a:cs typeface="Arial"/>
              </a:rPr>
              <a:t>Next Plan</a:t>
            </a:r>
          </a:p>
        </p:txBody>
      </p:sp>
    </p:spTree>
    <p:extLst>
      <p:ext uri="{BB962C8B-B14F-4D97-AF65-F5344CB8AC3E}">
        <p14:creationId val="4052731655"/>
      </p:ext>
    </p:extLst>
  </p:cSld>
  <p:clrMapOvr>
    <a:masterClrMapping/>
  </p:clrMapOvr>
  <p:transition/>
  <p:timing/>
</p:sld>
</file>

<file path=ppt/slides/slide2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18576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Accelerometer Test</a:t>
            </a:r>
            <a:r>
              <a:rPr lang="en-US" altLang="ko-KR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(4/20)</a:t>
            </a:r>
            <a:endParaRPr sz="2397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1513" y="1627626"/>
            <a:ext cx="7664211" cy="1708873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ko-KR" altLang="en-US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가속도 센서 테스트 </a:t>
            </a:r>
            <a:r>
              <a:rPr lang="en-US" altLang="ko-KR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– </a:t>
            </a:r>
            <a:r>
              <a:rPr lang="ko-KR" altLang="en-US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동작 </a:t>
            </a:r>
            <a:r>
              <a:rPr lang="en-US" altLang="ko-KR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1</a:t>
            </a:r>
            <a:r>
              <a:rPr lang="ko-KR" altLang="en-US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번</a:t>
            </a:r>
            <a:endParaRPr lang="en-US" altLang="ko-KR" sz="2098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352821" lvl="1">
              <a:lnSpc>
                <a:spcPct val="100000"/>
              </a:lnSpc>
              <a:spcBef>
                <a:spcPts val="141"/>
              </a:spcBef>
              <a:buSzPct val="95238"/>
              <a:tabLst>
                <a:tab pos="536571"/>
              </a:tabLst>
            </a:pP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선형 가속도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(TYPE_LINEAR_ACCELEROMETER)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결과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C424435B-034B-4D78-AED4-5B9619C757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20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34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  <p:graphicFrame>
        <p:nvGraphicFramePr>
          <p:cNvPr id="34" name="차트 33">
            <a:extLst>
              <a:ext uri="{FF2B5EF4-FFF2-40B4-BE49-F238E27FC236}">
                <a16:creationId xmlns:a16="http://schemas.microsoft.com/office/drawing/2014/main" id="{5650CDAB-8C0C-487E-B7CD-5D8A539181F5}"/>
              </a:ext>
            </a:extLst>
          </p:cNvPr>
          <p:cNvGraphicFramePr/>
          <p:nvPr>
            <p:extLst>
              <p:ext uri="{D42A27DB-BD31-4B8C-83A1-F6EECF244321}">
                <p14:modId val="4011918919"/>
              </p:ext>
            </p:extLst>
          </p:nvPr>
        </p:nvGraphicFramePr>
        <p:xfrm>
          <a:off x="949339" y="2374689"/>
          <a:ext cx="7995252" cy="3222265"/>
        </p:xfrm>
        <a:graphic>
          <a:graphicData uri="http://schemas.openxmlformats.org/drawingml/2006/chart">
            <c:chart xmlns:c="http://schemas.openxmlformats.org/drawingml/2006/chart" r:id="rId25"/>
          </a:graphicData>
        </a:graphic>
      </p:graphicFrame>
    </p:spTree>
    <p:extLst>
      <p:ext uri="{BB962C8B-B14F-4D97-AF65-F5344CB8AC3E}">
        <p14:creationId val="1279572232"/>
      </p:ext>
    </p:extLst>
  </p:cSld>
  <p:clrMapOvr>
    <a:masterClrMapping/>
  </p:clrMapOvr>
  <p:transition/>
  <p:timing/>
</p:sld>
</file>

<file path=ppt/slides/slide2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35973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altLang="ko-KR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Accelerometer</a:t>
            </a:r>
            <a:r>
              <a:rPr lang="ko-KR" alt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Test (5/20)</a:t>
            </a:r>
            <a:endParaRPr lang="en-US" sz="2397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1513" y="1627626"/>
            <a:ext cx="7859921" cy="1397071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ko-KR" altLang="en-US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가속도 센서 테스트 </a:t>
            </a:r>
            <a:r>
              <a:rPr lang="en-US" altLang="ko-KR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– </a:t>
            </a:r>
            <a:r>
              <a:rPr lang="ko-KR" altLang="en-US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동작 </a:t>
            </a:r>
            <a:r>
              <a:rPr lang="en-US" altLang="ko-KR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2</a:t>
            </a:r>
            <a:r>
              <a:rPr lang="ko-KR" altLang="en-US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번</a:t>
            </a:r>
            <a:endParaRPr lang="en-US" altLang="ko-KR" sz="2098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401749" lvl="1">
              <a:spcBef>
                <a:spcPts val="261"/>
              </a:spcBef>
              <a:tabLst>
                <a:tab pos="183206"/>
              </a:tabLst>
            </a:pP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동작 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2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번 움직임 예시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(10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회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)</a:t>
            </a:r>
          </a:p>
          <a:p>
            <a:pPr marL="401749" lvl="1">
              <a:spcBef>
                <a:spcPts val="261"/>
              </a:spcBef>
              <a:tabLst>
                <a:tab pos="183206"/>
              </a:tabLst>
            </a:pP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	</a:t>
            </a:r>
          </a:p>
          <a:p>
            <a:pPr marL="10329">
              <a:lnSpc>
                <a:spcPct val="100000"/>
              </a:lnSpc>
              <a:spcBef>
                <a:spcPts val="261"/>
              </a:spcBef>
              <a:tabLst>
                <a:tab pos="183206"/>
              </a:tabLst>
            </a:pPr>
            <a:endParaRPr lang="en-US" altLang="ko-KR" sz="2055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pic>
        <p:nvPicPr>
          <p:cNvPr id="31" name="WIN_20200427_15_24_31_Pro">
            <a:hlinkClick action="ppaction://media"/>
            <a:extLst>
              <a:ext uri="{FF2B5EF4-FFF2-40B4-BE49-F238E27FC236}">
                <a16:creationId xmlns:a16="http://schemas.microsoft.com/office/drawing/2014/main" id="{28A10837-9694-4A47-940B-75258D59B5F2}"/>
              </a:ext>
            </a:extLst>
          </p:cNvPr>
          <p:cNvPicPr>
            <a:picLocks noChangeAspect="1"/>
          </p:cNvPicPr>
          <p:nvPr>
            <a:videoFile r:link="rId26"/>
            <p:extLst>
              <p:ext uri="{DAA4B4D4-6D71-4841-9C94-3DE7FCFB9230}">
                <p14:media r:embed="rId27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1105384" y="2367178"/>
            <a:ext cx="5723286" cy="3219348"/>
          </a:xfrm>
          <a:prstGeom prst="rect">
            <a:avLst/>
          </a:prstGeom>
        </p:spPr>
      </p:pic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6B59F0D2-A690-45A9-8361-5B6B1007E3A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21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34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val="14654217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4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18576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Accelerometer Test</a:t>
            </a:r>
            <a:r>
              <a:rPr lang="en-US" altLang="ko-KR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(6/20)</a:t>
            </a:r>
            <a:endParaRPr sz="2397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1513" y="1627626"/>
            <a:ext cx="7664211" cy="1708873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ko-KR" altLang="en-US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가속도 센서 테스트 </a:t>
            </a:r>
            <a:r>
              <a:rPr lang="en-US" altLang="ko-KR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– </a:t>
            </a:r>
            <a:r>
              <a:rPr lang="ko-KR" altLang="en-US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동작 </a:t>
            </a:r>
            <a:r>
              <a:rPr lang="en-US" altLang="ko-KR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2</a:t>
            </a:r>
            <a:r>
              <a:rPr lang="ko-KR" altLang="en-US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번</a:t>
            </a:r>
            <a:endParaRPr lang="en-US" altLang="ko-KR" sz="2098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352821" lvl="1">
              <a:lnSpc>
                <a:spcPct val="100000"/>
              </a:lnSpc>
              <a:spcBef>
                <a:spcPts val="141"/>
              </a:spcBef>
              <a:buSzPct val="95238"/>
              <a:tabLst>
                <a:tab pos="536571"/>
              </a:tabLst>
            </a:pP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지난 실험 동작 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2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번에 대한 가속도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(TYPE_ACCELEROMETER)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결과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C424435B-034B-4D78-AED4-5B9619C757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22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34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  <p:graphicFrame>
        <p:nvGraphicFramePr>
          <p:cNvPr id="32" name="차트 31">
            <a:extLst>
              <a:ext uri="{FF2B5EF4-FFF2-40B4-BE49-F238E27FC236}">
                <a16:creationId xmlns:a16="http://schemas.microsoft.com/office/drawing/2014/main" id="{BB408D06-946C-4547-AC13-CF7ECFD46CAF}"/>
              </a:ext>
            </a:extLst>
          </p:cNvPr>
          <p:cNvGraphicFramePr/>
          <p:nvPr>
            <p:extLst>
              <p:ext uri="{D42A27DB-BD31-4B8C-83A1-F6EECF244321}">
                <p14:modId val="2041997267"/>
              </p:ext>
            </p:extLst>
          </p:nvPr>
        </p:nvGraphicFramePr>
        <p:xfrm>
          <a:off x="1152167" y="2371357"/>
          <a:ext cx="7736387" cy="3289832"/>
        </p:xfrm>
        <a:graphic>
          <a:graphicData uri="http://schemas.openxmlformats.org/drawingml/2006/chart">
            <c:chart xmlns:c="http://schemas.openxmlformats.org/drawingml/2006/chart" r:id="rId25"/>
          </a:graphicData>
        </a:graphic>
      </p:graphicFrame>
    </p:spTree>
    <p:extLst>
      <p:ext uri="{BB962C8B-B14F-4D97-AF65-F5344CB8AC3E}">
        <p14:creationId val="3091911157"/>
      </p:ext>
    </p:extLst>
  </p:cSld>
  <p:clrMapOvr>
    <a:masterClrMapping/>
  </p:clrMapOvr>
  <p:transition/>
  <p:timing/>
</p:sld>
</file>

<file path=ppt/slides/slide2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18576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Accelerometer Test</a:t>
            </a:r>
            <a:r>
              <a:rPr lang="en-US" altLang="ko-KR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(7/20)</a:t>
            </a:r>
            <a:endParaRPr sz="2397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1513" y="1627626"/>
            <a:ext cx="7664211" cy="1370722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ko-KR" altLang="en-US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가속도 센서 테스트 </a:t>
            </a:r>
            <a:r>
              <a:rPr lang="en-US" altLang="ko-KR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– </a:t>
            </a:r>
            <a:r>
              <a:rPr lang="ko-KR" altLang="en-US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동작 </a:t>
            </a:r>
            <a:r>
              <a:rPr lang="en-US" altLang="ko-KR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2</a:t>
            </a:r>
            <a:r>
              <a:rPr lang="ko-KR" altLang="en-US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번</a:t>
            </a:r>
            <a:endParaRPr lang="en-US" altLang="ko-KR" sz="2098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352821" lvl="1">
              <a:lnSpc>
                <a:spcPct val="100000"/>
              </a:lnSpc>
              <a:spcBef>
                <a:spcPts val="141"/>
              </a:spcBef>
              <a:buSzPct val="95238"/>
              <a:tabLst>
                <a:tab pos="536571"/>
              </a:tabLst>
            </a:pP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선형 가속도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(TYPE_LINEAR_ACCELEROMETER)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결과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C424435B-034B-4D78-AED4-5B9619C757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23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34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  <p:graphicFrame>
        <p:nvGraphicFramePr>
          <p:cNvPr id="33" name="차트 32">
            <a:extLst>
              <a:ext uri="{FF2B5EF4-FFF2-40B4-BE49-F238E27FC236}">
                <a16:creationId xmlns:a16="http://schemas.microsoft.com/office/drawing/2014/main" id="{EFC9D16F-4111-477D-BA84-45673B5AEE1A}"/>
              </a:ext>
            </a:extLst>
          </p:cNvPr>
          <p:cNvGraphicFramePr/>
          <p:nvPr>
            <p:extLst>
              <p:ext uri="{D42A27DB-BD31-4B8C-83A1-F6EECF244321}">
                <p14:modId val="514648494"/>
              </p:ext>
            </p:extLst>
          </p:nvPr>
        </p:nvGraphicFramePr>
        <p:xfrm>
          <a:off x="1049223" y="2350913"/>
          <a:ext cx="7872192" cy="3213433"/>
        </p:xfrm>
        <a:graphic>
          <a:graphicData uri="http://schemas.openxmlformats.org/drawingml/2006/chart">
            <c:chart xmlns:c="http://schemas.openxmlformats.org/drawingml/2006/chart" r:id="rId25"/>
          </a:graphicData>
        </a:graphic>
      </p:graphicFrame>
    </p:spTree>
    <p:extLst>
      <p:ext uri="{BB962C8B-B14F-4D97-AF65-F5344CB8AC3E}">
        <p14:creationId val="3763550429"/>
      </p:ext>
    </p:extLst>
  </p:cSld>
  <p:clrMapOvr>
    <a:masterClrMapping/>
  </p:clrMapOvr>
  <p:transition/>
  <p:timing/>
</p:sld>
</file>

<file path=ppt/slides/slide2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712704" y="1047050"/>
            <a:ext cx="535973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altLang="ko-KR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Accelerometer</a:t>
            </a:r>
            <a:r>
              <a:rPr lang="ko-KR" alt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Test (8/20)</a:t>
            </a:r>
            <a:endParaRPr lang="en-US" sz="2397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1513" y="1627626"/>
            <a:ext cx="7859921" cy="1397071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ko-KR" altLang="en-US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가속도 센서 테스트 </a:t>
            </a:r>
            <a:r>
              <a:rPr lang="en-US" altLang="ko-KR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– </a:t>
            </a:r>
            <a:r>
              <a:rPr lang="ko-KR" altLang="en-US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동작 </a:t>
            </a:r>
            <a:r>
              <a:rPr lang="en-US" altLang="ko-KR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3</a:t>
            </a:r>
            <a:r>
              <a:rPr lang="ko-KR" altLang="en-US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번</a:t>
            </a:r>
            <a:endParaRPr lang="en-US" altLang="ko-KR" sz="2098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401749" lvl="1">
              <a:spcBef>
                <a:spcPts val="261"/>
              </a:spcBef>
              <a:tabLst>
                <a:tab pos="183206"/>
              </a:tabLst>
            </a:pP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동작 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3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번 움직임 예시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(10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회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)</a:t>
            </a:r>
          </a:p>
          <a:p>
            <a:pPr marL="401749" lvl="1">
              <a:spcBef>
                <a:spcPts val="261"/>
              </a:spcBef>
              <a:tabLst>
                <a:tab pos="183206"/>
              </a:tabLst>
            </a:pP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	</a:t>
            </a:r>
          </a:p>
          <a:p>
            <a:pPr marL="10329">
              <a:lnSpc>
                <a:spcPct val="100000"/>
              </a:lnSpc>
              <a:spcBef>
                <a:spcPts val="261"/>
              </a:spcBef>
              <a:tabLst>
                <a:tab pos="183206"/>
              </a:tabLst>
            </a:pPr>
            <a:endParaRPr lang="en-US" altLang="ko-KR" sz="2055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pic>
        <p:nvPicPr>
          <p:cNvPr id="31" name="WIN_20200427_15_25_06_Pro">
            <a:hlinkClick action="ppaction://media"/>
            <a:extLst>
              <a:ext uri="{FF2B5EF4-FFF2-40B4-BE49-F238E27FC236}">
                <a16:creationId xmlns:a16="http://schemas.microsoft.com/office/drawing/2014/main" id="{774B14F3-CD28-4D58-903B-9236B4762E06}"/>
              </a:ext>
            </a:extLst>
          </p:cNvPr>
          <p:cNvPicPr>
            <a:picLocks noChangeAspect="1"/>
          </p:cNvPicPr>
          <p:nvPr>
            <a:videoFile r:link="rId26"/>
            <p:extLst>
              <p:ext uri="{DAA4B4D4-6D71-4841-9C94-3DE7FCFB9230}">
                <p14:media r:embed="rId27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1116215" y="2324140"/>
            <a:ext cx="5928154" cy="3334588"/>
          </a:xfrm>
          <a:prstGeom prst="rect">
            <a:avLst/>
          </a:prstGeom>
        </p:spPr>
      </p:pic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6CEA03B1-7465-49E6-BFD9-B9414A7D9DF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24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34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val="33041317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6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18576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altLang="ko-KR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Accelerometer</a:t>
            </a:r>
            <a:r>
              <a:rPr lang="ko-KR" alt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Test (9/20)</a:t>
            </a:r>
            <a:endParaRPr sz="2397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1513" y="1627626"/>
            <a:ext cx="7664211" cy="1708873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ko-KR" altLang="en-US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가속도 센서 테스트 </a:t>
            </a:r>
            <a:r>
              <a:rPr lang="en-US" altLang="ko-KR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– </a:t>
            </a:r>
            <a:r>
              <a:rPr lang="ko-KR" altLang="en-US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동작 </a:t>
            </a:r>
            <a:r>
              <a:rPr lang="en-US" altLang="ko-KR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3</a:t>
            </a:r>
            <a:r>
              <a:rPr lang="ko-KR" altLang="en-US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번</a:t>
            </a:r>
            <a:endParaRPr lang="en-US" altLang="ko-KR" sz="2098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352821" lvl="1">
              <a:lnSpc>
                <a:spcPct val="100000"/>
              </a:lnSpc>
              <a:spcBef>
                <a:spcPts val="141"/>
              </a:spcBef>
              <a:buSzPct val="95238"/>
              <a:tabLst>
                <a:tab pos="536571"/>
              </a:tabLst>
            </a:pP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지난 실험 동작 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3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번에 대한 가속도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(TYPE_ACCELEROMETER)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결과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C424435B-034B-4D78-AED4-5B9619C757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25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34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  <p:graphicFrame>
        <p:nvGraphicFramePr>
          <p:cNvPr id="32" name="차트 31">
            <a:extLst>
              <a:ext uri="{FF2B5EF4-FFF2-40B4-BE49-F238E27FC236}">
                <a16:creationId xmlns:a16="http://schemas.microsoft.com/office/drawing/2014/main" id="{108B1CFF-2E32-4C0A-BC0A-6B4BB4B0426E}"/>
              </a:ext>
            </a:extLst>
          </p:cNvPr>
          <p:cNvGraphicFramePr/>
          <p:nvPr>
            <p:extLst>
              <p:ext uri="{D42A27DB-BD31-4B8C-83A1-F6EECF244321}">
                <p14:modId val="700035549"/>
              </p:ext>
            </p:extLst>
          </p:nvPr>
        </p:nvGraphicFramePr>
        <p:xfrm>
          <a:off x="983986" y="2374688"/>
          <a:ext cx="7800301" cy="3303127"/>
        </p:xfrm>
        <a:graphic>
          <a:graphicData uri="http://schemas.openxmlformats.org/drawingml/2006/chart">
            <c:chart xmlns:c="http://schemas.openxmlformats.org/drawingml/2006/chart" r:id="rId25"/>
          </a:graphicData>
        </a:graphic>
      </p:graphicFrame>
    </p:spTree>
    <p:extLst>
      <p:ext uri="{BB962C8B-B14F-4D97-AF65-F5344CB8AC3E}">
        <p14:creationId val="3970795379"/>
      </p:ext>
    </p:extLst>
  </p:cSld>
  <p:clrMapOvr>
    <a:masterClrMapping/>
  </p:clrMapOvr>
  <p:transition/>
  <p:timing/>
</p:sld>
</file>

<file path=ppt/slides/slide2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18576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altLang="ko-KR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Accelerometer</a:t>
            </a:r>
            <a:r>
              <a:rPr lang="ko-KR" alt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Test (10/20)</a:t>
            </a:r>
            <a:endParaRPr sz="2397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1513" y="1627626"/>
            <a:ext cx="7664211" cy="1032570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ko-KR" altLang="en-US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가속도 센서 테스트 </a:t>
            </a:r>
            <a:r>
              <a:rPr lang="en-US" altLang="ko-KR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– </a:t>
            </a:r>
            <a:r>
              <a:rPr lang="ko-KR" altLang="en-US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동작 </a:t>
            </a:r>
            <a:r>
              <a:rPr lang="en-US" altLang="ko-KR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3</a:t>
            </a:r>
            <a:r>
              <a:rPr lang="ko-KR" altLang="en-US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번</a:t>
            </a:r>
            <a:endParaRPr lang="en-US" altLang="ko-KR" sz="2098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352821" lvl="1">
              <a:lnSpc>
                <a:spcPct val="100000"/>
              </a:lnSpc>
              <a:spcBef>
                <a:spcPts val="141"/>
              </a:spcBef>
              <a:buSzPct val="95238"/>
              <a:tabLst>
                <a:tab pos="536571"/>
              </a:tabLst>
            </a:pP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선형 가속도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(TYPE_LINEAR_ACCELEROMETER)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결과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C424435B-034B-4D78-AED4-5B9619C757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26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34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  <p:graphicFrame>
        <p:nvGraphicFramePr>
          <p:cNvPr id="33" name="차트 32">
            <a:extLst>
              <a:ext uri="{FF2B5EF4-FFF2-40B4-BE49-F238E27FC236}">
                <a16:creationId xmlns:a16="http://schemas.microsoft.com/office/drawing/2014/main" id="{686A9317-FB03-4A5F-8B2F-CF5A7BB4F2D2}"/>
              </a:ext>
            </a:extLst>
          </p:cNvPr>
          <p:cNvGraphicFramePr/>
          <p:nvPr>
            <p:extLst>
              <p:ext uri="{D42A27DB-BD31-4B8C-83A1-F6EECF244321}">
                <p14:modId val="1961930134"/>
              </p:ext>
            </p:extLst>
          </p:nvPr>
        </p:nvGraphicFramePr>
        <p:xfrm>
          <a:off x="981455" y="2406538"/>
          <a:ext cx="7802831" cy="3239184"/>
        </p:xfrm>
        <a:graphic>
          <a:graphicData uri="http://schemas.openxmlformats.org/drawingml/2006/chart">
            <c:chart xmlns:c="http://schemas.openxmlformats.org/drawingml/2006/chart" r:id="rId25"/>
          </a:graphicData>
        </a:graphic>
      </p:graphicFrame>
    </p:spTree>
    <p:extLst>
      <p:ext uri="{BB962C8B-B14F-4D97-AF65-F5344CB8AC3E}">
        <p14:creationId val="3694976343"/>
      </p:ext>
    </p:extLst>
  </p:cSld>
  <p:clrMapOvr>
    <a:masterClrMapping/>
  </p:clrMapOvr>
  <p:transition/>
  <p:timing/>
</p:sld>
</file>

<file path=ppt/slides/slide2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18576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Accelerometer Test</a:t>
            </a:r>
            <a:r>
              <a:rPr lang="en-US" altLang="ko-KR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(11/20)</a:t>
            </a:r>
            <a:endParaRPr sz="2397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1512" y="1627626"/>
            <a:ext cx="8210066" cy="2679413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ko-KR" altLang="en-US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테스트 결과 분석</a:t>
            </a:r>
            <a:endParaRPr lang="en-US" altLang="ko-KR" sz="2098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1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번 동작의 경우</a:t>
            </a: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  <a:p>
            <a:pPr marL="744241" lvl="2">
              <a:spcBef>
                <a:spcPts val="141"/>
              </a:spcBef>
              <a:buSzPct val="95238"/>
              <a:tabLst>
                <a:tab pos="536571"/>
              </a:tabLst>
            </a:pP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A)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가속도 센서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(TYPE_ACCELEROMETER)</a:t>
            </a:r>
          </a:p>
          <a:p>
            <a:pPr marL="744241" lvl="2">
              <a:spcBef>
                <a:spcPts val="141"/>
              </a:spcBef>
              <a:buSzPct val="95238"/>
              <a:tabLst>
                <a:tab pos="536571"/>
              </a:tabLst>
            </a:pP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 기기의 기울기에 변화가 있어 중력 가속도의 영향이 각 축마다 변화가 생기기 때문에 큰 변화를 보였다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744241" lvl="2">
              <a:spcBef>
                <a:spcPts val="141"/>
              </a:spcBef>
              <a:buSzPct val="95238"/>
              <a:tabLst>
                <a:tab pos="536571"/>
              </a:tabLst>
            </a:pP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B)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선형 가속도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(TYPE_LINEAR_ACCELEROMETER)</a:t>
            </a:r>
          </a:p>
          <a:p>
            <a:pPr marL="744241" lvl="2">
              <a:spcBef>
                <a:spcPts val="141"/>
              </a:spcBef>
              <a:buSzPct val="95238"/>
              <a:tabLst>
                <a:tab pos="536571"/>
              </a:tabLst>
            </a:pP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기기의 각 축에 대한 움직임이 복합적으로 이루어지는 동작이었기 때문에 세 축 모두 데이터에 큰 변화가 있었음을 확인했다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</a:t>
            </a: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C424435B-034B-4D78-AED4-5B9619C757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27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34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val="947607671"/>
      </p:ext>
    </p:extLst>
  </p:cSld>
  <p:clrMapOvr>
    <a:masterClrMapping/>
  </p:clrMapOvr>
  <p:transition/>
  <p:timing/>
</p:sld>
</file>

<file path=ppt/slides/slide2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18576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Accelerometer Test</a:t>
            </a:r>
            <a:r>
              <a:rPr lang="en-US" altLang="ko-KR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(12/20)</a:t>
            </a:r>
            <a:endParaRPr sz="2397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1512" y="1627626"/>
            <a:ext cx="8210066" cy="3627994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ko-KR" altLang="en-US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테스트 결과 분석</a:t>
            </a:r>
            <a:endParaRPr lang="en-US" altLang="ko-KR" sz="2098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2, 3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번 동작의 경우</a:t>
            </a: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  <a:p>
            <a:pPr marL="744241" lvl="2">
              <a:spcBef>
                <a:spcPts val="141"/>
              </a:spcBef>
              <a:buSzPct val="95238"/>
              <a:tabLst>
                <a:tab pos="536571"/>
              </a:tabLst>
            </a:pP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A)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가속도 센서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(TYPE_ACCELEROMETER)</a:t>
            </a:r>
          </a:p>
          <a:p>
            <a:pPr marL="744241" lvl="2">
              <a:spcBef>
                <a:spcPts val="141"/>
              </a:spcBef>
              <a:buSzPct val="95238"/>
              <a:tabLst>
                <a:tab pos="536571"/>
              </a:tabLst>
            </a:pP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 큰 변화를 확인해 볼 수 없었다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가속도 센서는 중력 가속도의 영향을 받기 때문에 기기의 기울기 변화가 없는 동작에 대해서 큰 변화를 확인할 수 없었다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2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번 동작은 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z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축에 대한 변화가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, 3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번 동작은 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x, y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축 변화가 눈에 띄게 나타났다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744241" lvl="2">
              <a:spcBef>
                <a:spcPts val="141"/>
              </a:spcBef>
              <a:buSzPct val="95238"/>
              <a:tabLst>
                <a:tab pos="536571"/>
              </a:tabLst>
            </a:pP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B)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선형 가속도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(TYPE_LINEAR_ACCELEROMETER)</a:t>
            </a:r>
          </a:p>
          <a:p>
            <a:pPr marL="744241" lvl="2">
              <a:spcBef>
                <a:spcPts val="141"/>
              </a:spcBef>
              <a:buSzPct val="95238"/>
              <a:tabLst>
                <a:tab pos="536571"/>
              </a:tabLst>
            </a:pP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읽기 힘든 패턴이다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 2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번 동작은 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z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축에 대한 변화가 눈에 띄게 나타났고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, 3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번 동작은 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x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축에 대한 움직임이 눈에 띄게 나타났지만 큰 변화는 아니었다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</a:t>
            </a: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C424435B-034B-4D78-AED4-5B9619C757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28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34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val="537515813"/>
      </p:ext>
    </p:extLst>
  </p:cSld>
  <p:clrMapOvr>
    <a:masterClrMapping/>
  </p:clrMapOvr>
  <p:transition/>
  <p:timing/>
</p:sld>
</file>

<file path=ppt/slides/slide2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18576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Accelerometer Test</a:t>
            </a:r>
            <a:r>
              <a:rPr lang="en-US" altLang="ko-KR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(13/20)</a:t>
            </a:r>
            <a:endParaRPr sz="2397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1512" y="1627626"/>
            <a:ext cx="4598090" cy="3944188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ko-KR" altLang="en-US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가속도 센서 테스트 </a:t>
            </a:r>
            <a:r>
              <a:rPr lang="en-US" altLang="ko-KR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2</a:t>
            </a:r>
          </a:p>
          <a:p>
            <a:pPr marL="536028" lvl="1" indent="-183206"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종합적으로 테스트 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1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의 동작들은 가속도 센서의 데이터를 확인해 보는 목적의 실험에 알맞지 않았다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352821" lvl="1">
              <a:lnSpc>
                <a:spcPct val="100000"/>
              </a:lnSpc>
              <a:spcBef>
                <a:spcPts val="141"/>
              </a:spcBef>
              <a:buSzPct val="95238"/>
              <a:tabLst>
                <a:tab pos="536571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기기에 대해 가속도 센서는 그림 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2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와 같은 축을 갖고 있으며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이번에는 이 축에 움직임을 가해 센서 데이터의 변화를 확인해보려 한다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실험에 사용할 동작은 그림 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2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의 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x, y, z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축에 대한 움직임이다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</a:t>
            </a: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C424435B-034B-4D78-AED4-5B9619C757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29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34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11EA86F-D2C6-4D3C-8268-3A0FD67F25D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874642" y="1927404"/>
            <a:ext cx="2123635" cy="3688069"/>
          </a:xfrm>
          <a:prstGeom prst="rect">
            <a:avLst/>
          </a:prstGeom>
        </p:spPr>
      </p:pic>
      <p:pic>
        <p:nvPicPr>
          <p:cNvPr id="33" name="Picture 4" descr="Obtain absolute rotation using CMDeviceMotion? - Stack Overflow">
            <a:extLst>
              <a:ext uri="{FF2B5EF4-FFF2-40B4-BE49-F238E27FC236}">
                <a16:creationId xmlns:a16="http://schemas.microsoft.com/office/drawing/2014/main" id="{2E5AE73C-C562-4FED-B432-60F57F731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0604" y="3923142"/>
            <a:ext cx="1715124" cy="148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D223A32-1FD2-4599-A2FA-9E864B6BCEBD}"/>
              </a:ext>
            </a:extLst>
          </p:cNvPr>
          <p:cNvSpPr txBox="1"/>
          <p:nvPr/>
        </p:nvSpPr>
        <p:spPr>
          <a:xfrm>
            <a:off x="5270603" y="3627878"/>
            <a:ext cx="1952186" cy="263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99">
                <a:latin typeface="휴먼매직체" pitchFamily="18" charset="-127"/>
                <a:ea typeface="휴먼매직체" pitchFamily="18" charset="-127"/>
              </a:rPr>
              <a:t>(</a:t>
            </a:r>
            <a:r>
              <a:rPr lang="ko-KR" altLang="en-US" sz="1199">
                <a:latin typeface="휴먼매직체" pitchFamily="18" charset="-127"/>
                <a:ea typeface="휴먼매직체" pitchFamily="18" charset="-127"/>
              </a:rPr>
              <a:t>그림 </a:t>
            </a:r>
            <a:r>
              <a:rPr lang="en-US" altLang="ko-KR" sz="1199">
                <a:latin typeface="휴먼매직체" pitchFamily="18" charset="-127"/>
                <a:ea typeface="휴먼매직체" pitchFamily="18" charset="-127"/>
              </a:rPr>
              <a:t>1) </a:t>
            </a:r>
            <a:r>
              <a:rPr lang="ko-KR" altLang="en-US" sz="1199" err="1">
                <a:latin typeface="휴먼매직체" pitchFamily="18" charset="-127"/>
                <a:ea typeface="휴먼매직체" pitchFamily="18" charset="-127"/>
              </a:rPr>
              <a:t>자이로 센서 회전축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5C1A93-A9DA-44BC-B632-C2E7D4B1978D}"/>
              </a:ext>
            </a:extLst>
          </p:cNvPr>
          <p:cNvSpPr txBox="1"/>
          <p:nvPr/>
        </p:nvSpPr>
        <p:spPr>
          <a:xfrm>
            <a:off x="7057750" y="1714842"/>
            <a:ext cx="1878586" cy="263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99">
                <a:latin typeface="휴먼매직체" pitchFamily="18" charset="-127"/>
                <a:ea typeface="휴먼매직체" pitchFamily="18" charset="-127"/>
              </a:rPr>
              <a:t>(</a:t>
            </a:r>
            <a:r>
              <a:rPr lang="ko-KR" altLang="en-US" sz="1199">
                <a:latin typeface="휴먼매직체" pitchFamily="18" charset="-127"/>
                <a:ea typeface="휴먼매직체" pitchFamily="18" charset="-127"/>
              </a:rPr>
              <a:t>그림 </a:t>
            </a:r>
            <a:r>
              <a:rPr lang="en-US" altLang="ko-KR" sz="1199">
                <a:latin typeface="휴먼매직체" pitchFamily="18" charset="-127"/>
                <a:ea typeface="휴먼매직체" pitchFamily="18" charset="-127"/>
              </a:rPr>
              <a:t>2) </a:t>
            </a:r>
            <a:r>
              <a:rPr lang="ko-KR" altLang="en-US" sz="1199">
                <a:latin typeface="휴먼매직체" pitchFamily="18" charset="-127"/>
                <a:ea typeface="휴먼매직체" pitchFamily="18" charset="-127"/>
              </a:rPr>
              <a:t>스마트폰 </a:t>
            </a:r>
            <a:r>
              <a:rPr lang="en-US" altLang="ko-KR" sz="1199">
                <a:latin typeface="휴먼매직체" pitchFamily="18" charset="-127"/>
                <a:ea typeface="휴먼매직체" pitchFamily="18" charset="-127"/>
              </a:rPr>
              <a:t>3</a:t>
            </a:r>
            <a:r>
              <a:rPr lang="ko-KR" altLang="en-US" sz="1199">
                <a:latin typeface="휴먼매직체" pitchFamily="18" charset="-127"/>
                <a:ea typeface="휴먼매직체" pitchFamily="18" charset="-127"/>
              </a:rPr>
              <a:t>축</a:t>
            </a:r>
          </a:p>
        </p:txBody>
      </p:sp>
    </p:spTree>
    <p:extLst>
      <p:ext uri="{BB962C8B-B14F-4D97-AF65-F5344CB8AC3E}">
        <p14:creationId val="1614771940"/>
      </p:ext>
    </p:extLst>
  </p:cSld>
  <p:clrMapOvr>
    <a:masterClrMapping/>
  </p:clrMapOvr>
  <p:transition/>
  <p:timing/>
</p:sld>
</file>

<file path=ppt/slides/slide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E7C602-FE12-4CE6-865C-94A18869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21" y="944811"/>
            <a:ext cx="6644352" cy="312763"/>
          </a:xfrm>
        </p:spPr>
        <p:txBody>
          <a:bodyPr/>
          <a:lstStyle/>
          <a:p>
            <a:r>
              <a:rPr lang="en-US" altLang="ko-KR"/>
              <a:t>Accelerometer(1/6)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FD0CB0-AE33-4C71-99AF-9B7CF7772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512" y="1649011"/>
            <a:ext cx="8188283" cy="2505314"/>
          </a:xfrm>
        </p:spPr>
        <p:txBody>
          <a:bodyPr/>
          <a:lstStyle/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en-US" altLang="ko-KR" spc="30">
                <a:solidFill>
                  <a:srgbClr val="006FBF"/>
                </a:solidFill>
                <a:cs typeface="Noto Sans CJK JP Regular"/>
              </a:rPr>
              <a:t>(1) Motion</a:t>
            </a:r>
            <a:r>
              <a:rPr lang="ko-KR" altLang="en-US" spc="30">
                <a:solidFill>
                  <a:srgbClr val="006FBF"/>
                </a:solidFill>
                <a:cs typeface="Noto Sans CJK JP Regular"/>
              </a:rPr>
              <a:t> </a:t>
            </a:r>
            <a:r>
              <a:rPr lang="en-US" altLang="ko-KR" spc="30">
                <a:solidFill>
                  <a:srgbClr val="006FBF"/>
                </a:solidFill>
                <a:cs typeface="Noto Sans CJK JP Regular"/>
              </a:rPr>
              <a:t>Sensor</a:t>
            </a: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원리 소개에 앞서 동작 센서에 대한 개념을 정리하겠습니다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동작 센서는 아래로 구성됩니다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744241" lvl="2">
              <a:spcBef>
                <a:spcPts val="141"/>
              </a:spcBef>
              <a:buSzPct val="95238"/>
              <a:tabLst>
                <a:tab pos="536571"/>
              </a:tabLst>
            </a:pPr>
            <a:r>
              <a:rPr lang="en-US" altLang="ko-KR" sz="2055">
                <a:sym typeface="Wingdings" panose="05000000000000000000" pitchFamily="2" charset="2"/>
              </a:rPr>
              <a:t>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상대적 움직임을 나타내는 </a:t>
            </a:r>
            <a:r>
              <a:rPr lang="ko-KR" altLang="en-US" sz="2055">
                <a:solidFill>
                  <a:srgbClr val="0070C0"/>
                </a:solidFill>
                <a:latin typeface="휴먼매직체" pitchFamily="18" charset="-127"/>
                <a:ea typeface="휴먼매직체" pitchFamily="18" charset="-127"/>
              </a:rPr>
              <a:t>“가속도 센서</a:t>
            </a:r>
            <a:r>
              <a:rPr lang="en-US" altLang="ko-KR" sz="2055">
                <a:solidFill>
                  <a:srgbClr val="0070C0"/>
                </a:solidFill>
                <a:latin typeface="휴먼매직체" pitchFamily="18" charset="-127"/>
                <a:ea typeface="휴먼매직체" pitchFamily="18" charset="-127"/>
              </a:rPr>
              <a:t>(Accelerometer)”</a:t>
            </a:r>
          </a:p>
          <a:p>
            <a:pPr marL="744241" lvl="2">
              <a:spcBef>
                <a:spcPts val="141"/>
              </a:spcBef>
              <a:buSzPct val="95238"/>
              <a:tabLst>
                <a:tab pos="536571"/>
              </a:tabLst>
            </a:pP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상대적 방향전환을 나타내는 </a:t>
            </a:r>
            <a:r>
              <a:rPr lang="ko-KR" altLang="en-US" sz="2055">
                <a:solidFill>
                  <a:srgbClr val="0070C0"/>
                </a:solidFill>
                <a:latin typeface="휴먼매직체" pitchFamily="18" charset="-127"/>
                <a:ea typeface="휴먼매직체" pitchFamily="18" charset="-127"/>
              </a:rPr>
              <a:t>“각속도 센서</a:t>
            </a:r>
            <a:r>
              <a:rPr lang="en-US" altLang="ko-KR" sz="2055">
                <a:solidFill>
                  <a:srgbClr val="0070C0"/>
                </a:solidFill>
                <a:latin typeface="휴먼매직체" pitchFamily="18" charset="-127"/>
                <a:ea typeface="휴먼매직체" pitchFamily="18" charset="-127"/>
              </a:rPr>
              <a:t>(Gyroscope)”</a:t>
            </a:r>
          </a:p>
          <a:p>
            <a:pPr marL="744241" lvl="2">
              <a:spcBef>
                <a:spcPts val="141"/>
              </a:spcBef>
              <a:buSzPct val="95238"/>
              <a:tabLst>
                <a:tab pos="536571"/>
              </a:tabLst>
            </a:pP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절대 위치의 기준을 제시하는 </a:t>
            </a:r>
            <a:r>
              <a:rPr lang="ko-KR" altLang="en-US" sz="2055">
                <a:solidFill>
                  <a:srgbClr val="0070C0"/>
                </a:solidFill>
                <a:latin typeface="휴먼매직체" pitchFamily="18" charset="-127"/>
                <a:ea typeface="휴먼매직체" pitchFamily="18" charset="-127"/>
              </a:rPr>
              <a:t>“지자계 센서</a:t>
            </a:r>
            <a:r>
              <a:rPr lang="en-US" altLang="ko-KR" sz="2055">
                <a:solidFill>
                  <a:srgbClr val="0070C0"/>
                </a:solidFill>
                <a:latin typeface="휴먼매직체" pitchFamily="18" charset="-127"/>
                <a:ea typeface="휴먼매직체" pitchFamily="18" charset="-127"/>
              </a:rPr>
              <a:t>(Magnetic)</a:t>
            </a: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이 중 가속도 센서는 비용이 저렴하고 다른 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2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개에 비해 잦은 보정이 필요 없어 매우 다양한 분야에서 활용됩니다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2982DC-6535-4EF7-832E-6EF484A4D4D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3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14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val="1544257590"/>
      </p:ext>
    </p:extLst>
  </p:cSld>
  <p:clrMapOvr>
    <a:masterClrMapping/>
  </p:clrMapOvr>
  <p:transition/>
  <p:timing/>
</p:sld>
</file>

<file path=ppt/slides/slide3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18576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Accelerometer Test</a:t>
            </a:r>
            <a:r>
              <a:rPr lang="en-US" altLang="ko-KR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(14/20)</a:t>
            </a:r>
            <a:endParaRPr sz="2397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1512" y="1627625"/>
            <a:ext cx="8197042" cy="1010612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ko-KR" altLang="en-US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가속도 센서 테스트 </a:t>
            </a:r>
            <a:r>
              <a:rPr lang="en-US" altLang="ko-KR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2</a:t>
            </a:r>
          </a:p>
          <a:p>
            <a:pPr marL="536028" lvl="1" indent="-183206"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첫 번째 동작은 기기를 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x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축에 평행인 방향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아래 그림의 파란색 화살표 방향으로 움직였을 때의 결과이다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</a:t>
            </a: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C424435B-034B-4D78-AED4-5B9619C757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30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34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D0D11E61-37BF-4679-AA54-39AC9B89087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905090" y="2641411"/>
            <a:ext cx="1760851" cy="3061172"/>
          </a:xfrm>
          <a:prstGeom prst="rect">
            <a:avLst/>
          </a:prstGeom>
        </p:spPr>
      </p:pic>
    </p:spTree>
    <p:extLst>
      <p:ext uri="{BB962C8B-B14F-4D97-AF65-F5344CB8AC3E}">
        <p14:creationId val="333842321"/>
      </p:ext>
    </p:extLst>
  </p:cSld>
  <p:clrMapOvr>
    <a:masterClrMapping/>
  </p:clrMapOvr>
  <p:transition/>
  <p:timing/>
</p:sld>
</file>

<file path=ppt/slides/slide3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18576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Accelerometer Test</a:t>
            </a:r>
            <a:r>
              <a:rPr lang="en-US" altLang="ko-KR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(15/20)</a:t>
            </a:r>
            <a:endParaRPr sz="2397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1513" y="1627626"/>
            <a:ext cx="7664211" cy="1708873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ko-KR" altLang="en-US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가속도 센서 테스트 </a:t>
            </a:r>
            <a:r>
              <a:rPr lang="en-US" altLang="ko-KR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2</a:t>
            </a:r>
          </a:p>
          <a:p>
            <a:pPr marL="352821" lvl="1">
              <a:lnSpc>
                <a:spcPct val="100000"/>
              </a:lnSpc>
              <a:spcBef>
                <a:spcPts val="141"/>
              </a:spcBef>
              <a:buSzPct val="95238"/>
              <a:tabLst>
                <a:tab pos="536571"/>
              </a:tabLst>
            </a:pP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기기의 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x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축에 대한 이동에 따른 선형 가속도 변화</a:t>
            </a: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C424435B-034B-4D78-AED4-5B9619C757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31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34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C64AF72-C386-4E69-BCB7-69C68BDA96F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53898" y="2347770"/>
            <a:ext cx="6678621" cy="3339311"/>
          </a:xfrm>
          <a:prstGeom prst="rect">
            <a:avLst/>
          </a:prstGeom>
        </p:spPr>
      </p:pic>
    </p:spTree>
    <p:extLst>
      <p:ext uri="{BB962C8B-B14F-4D97-AF65-F5344CB8AC3E}">
        <p14:creationId val="3059877858"/>
      </p:ext>
    </p:extLst>
  </p:cSld>
  <p:clrMapOvr>
    <a:masterClrMapping/>
  </p:clrMapOvr>
  <p:transition/>
  <p:timing/>
</p:sld>
</file>

<file path=ppt/slides/slide3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18576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Accelerometer Test </a:t>
            </a:r>
            <a:r>
              <a:rPr lang="en-US" altLang="ko-KR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(16/20)</a:t>
            </a:r>
            <a:endParaRPr sz="2397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1512" y="1627625"/>
            <a:ext cx="8197042" cy="1010612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ko-KR" altLang="en-US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가속도 센서 테스트 </a:t>
            </a:r>
            <a:r>
              <a:rPr lang="en-US" altLang="ko-KR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2</a:t>
            </a:r>
          </a:p>
          <a:p>
            <a:pPr marL="536028" lvl="1" indent="-183206"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두 번째 동작은 기기를 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y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축에 평행인 방향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아래 그림의 파란색 화살표 방향으로 움직였을 때의 결과이다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</a:t>
            </a: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C424435B-034B-4D78-AED4-5B9619C757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32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34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17DCB38-9A6A-4EF7-BCBA-D40E61D6E0B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907969" y="2635715"/>
            <a:ext cx="1764128" cy="3066868"/>
          </a:xfrm>
          <a:prstGeom prst="rect">
            <a:avLst/>
          </a:prstGeom>
        </p:spPr>
      </p:pic>
    </p:spTree>
    <p:extLst>
      <p:ext uri="{BB962C8B-B14F-4D97-AF65-F5344CB8AC3E}">
        <p14:creationId val="2163606240"/>
      </p:ext>
    </p:extLst>
  </p:cSld>
  <p:clrMapOvr>
    <a:masterClrMapping/>
  </p:clrMapOvr>
  <p:transition/>
  <p:timing/>
</p:sld>
</file>

<file path=ppt/slides/slide3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18576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Accelerometer Test</a:t>
            </a:r>
            <a:r>
              <a:rPr lang="en-US" altLang="ko-KR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(17/20)</a:t>
            </a:r>
            <a:endParaRPr sz="2397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1513" y="1627626"/>
            <a:ext cx="7664211" cy="1708873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ko-KR" altLang="en-US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가속도 센서 테스트 </a:t>
            </a:r>
            <a:r>
              <a:rPr lang="en-US" altLang="ko-KR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2</a:t>
            </a:r>
          </a:p>
          <a:p>
            <a:pPr marL="352821" lvl="1">
              <a:lnSpc>
                <a:spcPct val="100000"/>
              </a:lnSpc>
              <a:spcBef>
                <a:spcPts val="141"/>
              </a:spcBef>
              <a:buSzPct val="95238"/>
              <a:tabLst>
                <a:tab pos="536571"/>
              </a:tabLst>
            </a:pP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기기의 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y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축에 대한 이동에 따른 선형 가속도 변화</a:t>
            </a: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C424435B-034B-4D78-AED4-5B9619C757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33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34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133CE9D6-3A24-4890-BFC0-1D02AB4E1BA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25500" y="2320675"/>
            <a:ext cx="6714275" cy="3357138"/>
          </a:xfrm>
          <a:prstGeom prst="rect">
            <a:avLst/>
          </a:prstGeom>
        </p:spPr>
      </p:pic>
    </p:spTree>
    <p:extLst>
      <p:ext uri="{BB962C8B-B14F-4D97-AF65-F5344CB8AC3E}">
        <p14:creationId val="1400179177"/>
      </p:ext>
    </p:extLst>
  </p:cSld>
  <p:clrMapOvr>
    <a:masterClrMapping/>
  </p:clrMapOvr>
  <p:transition/>
  <p:timing/>
</p:sld>
</file>

<file path=ppt/slides/slide3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18576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Accelerometer Test</a:t>
            </a:r>
            <a:r>
              <a:rPr lang="en-US" altLang="ko-KR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(18/20)</a:t>
            </a:r>
            <a:endParaRPr sz="2397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1512" y="1627625"/>
            <a:ext cx="8197042" cy="1010612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ko-KR" altLang="en-US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가속도 센서 테스트 </a:t>
            </a:r>
            <a:r>
              <a:rPr lang="en-US" altLang="ko-KR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2</a:t>
            </a:r>
          </a:p>
          <a:p>
            <a:pPr marL="536028" lvl="1" indent="-183206"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세 번째 동작은 기기를 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z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축에 평행인 방향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아래 그림의 파란색 화살표 방향으로 움직였을 때의 결과이다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</a:t>
            </a: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C424435B-034B-4D78-AED4-5B9619C757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34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34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59FBC13B-F9CD-404B-9CF8-906EC529A1E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918326" y="2638238"/>
            <a:ext cx="1743415" cy="3030861"/>
          </a:xfrm>
          <a:prstGeom prst="rect">
            <a:avLst/>
          </a:prstGeom>
        </p:spPr>
      </p:pic>
    </p:spTree>
    <p:extLst>
      <p:ext uri="{BB962C8B-B14F-4D97-AF65-F5344CB8AC3E}">
        <p14:creationId val="2522699160"/>
      </p:ext>
    </p:extLst>
  </p:cSld>
  <p:clrMapOvr>
    <a:masterClrMapping/>
  </p:clrMapOvr>
  <p:transition/>
  <p:timing/>
</p:sld>
</file>

<file path=ppt/slides/slide3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18576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Accelerometer Test</a:t>
            </a:r>
            <a:r>
              <a:rPr lang="en-US" altLang="ko-KR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(19/20)</a:t>
            </a:r>
            <a:endParaRPr sz="2397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1513" y="1627626"/>
            <a:ext cx="7664211" cy="1708873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ko-KR" altLang="en-US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가속도 센서 테스트 </a:t>
            </a:r>
            <a:r>
              <a:rPr lang="en-US" altLang="ko-KR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2</a:t>
            </a:r>
          </a:p>
          <a:p>
            <a:pPr marL="352821" lvl="1">
              <a:lnSpc>
                <a:spcPct val="100000"/>
              </a:lnSpc>
              <a:spcBef>
                <a:spcPts val="141"/>
              </a:spcBef>
              <a:buSzPct val="95238"/>
              <a:tabLst>
                <a:tab pos="536571"/>
              </a:tabLst>
            </a:pP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기기의 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z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축에 대한 이동에 따른 선형 가속도 변화</a:t>
            </a: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C424435B-034B-4D78-AED4-5B9619C757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35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34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8E47450D-F0F0-4240-ABB2-7AAA423016E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39678" y="2343779"/>
            <a:ext cx="6692840" cy="3346421"/>
          </a:xfrm>
          <a:prstGeom prst="rect">
            <a:avLst/>
          </a:prstGeom>
        </p:spPr>
      </p:pic>
    </p:spTree>
    <p:extLst>
      <p:ext uri="{BB962C8B-B14F-4D97-AF65-F5344CB8AC3E}">
        <p14:creationId val="1216430464"/>
      </p:ext>
    </p:extLst>
  </p:cSld>
  <p:clrMapOvr>
    <a:masterClrMapping/>
  </p:clrMapOvr>
  <p:transition/>
  <p:timing/>
</p:sld>
</file>

<file path=ppt/slides/slide3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250456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Accelerometer Test (20/20)</a:t>
            </a:r>
            <a:endParaRPr sz="2397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1512" y="1627626"/>
            <a:ext cx="8210066" cy="2679413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ko-KR" altLang="en-US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테스트 </a:t>
            </a:r>
            <a:r>
              <a:rPr lang="en-US" altLang="ko-KR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2</a:t>
            </a:r>
            <a:r>
              <a:rPr lang="ko-KR" altLang="en-US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 결과 분석</a:t>
            </a:r>
            <a:endParaRPr lang="en-US" altLang="ko-KR" sz="2098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각 축에 대한 가속도가 눈에 띄게 변화가 일어남을 확인했다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ko-KR" altLang="en-US" sz="2055" err="1">
                <a:latin typeface="휴먼매직체" pitchFamily="18" charset="-127"/>
                <a:ea typeface="휴먼매직체" pitchFamily="18" charset="-127"/>
              </a:rPr>
              <a:t>자이로 센서와 가속도 센서는 서로 다른 축과 검지 원리를 가지고 있기 때문에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각 움직임에 따른 검지 범위나 검지하는 움직임의 형태가 달랐다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ko-KR" altLang="en-US" sz="2055" err="1">
                <a:latin typeface="휴먼매직체" pitchFamily="18" charset="-127"/>
                <a:ea typeface="휴먼매직체" pitchFamily="18" charset="-127"/>
              </a:rPr>
              <a:t>자이로 센서 실험의 가속도 센서 적용은 쉽지 않음을 확인했고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이를 융합하기 위해서는 다른 방법이 필요함을 알았다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</a:t>
            </a: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C424435B-034B-4D78-AED4-5B9619C757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36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34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val="1698320206"/>
      </p:ext>
    </p:extLst>
  </p:cSld>
  <p:clrMapOvr>
    <a:masterClrMapping/>
  </p:clrMapOvr>
  <p:transition/>
  <p:timing/>
</p:sld>
</file>

<file path=ppt/slides/slide3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18576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Sensor Filter (1/9)</a:t>
            </a:r>
            <a:endParaRPr sz="2397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1512" y="1627625"/>
            <a:ext cx="8210066" cy="2003110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ko-KR" altLang="en-US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센서 필터</a:t>
            </a:r>
            <a:endParaRPr lang="en-US" altLang="ko-KR" sz="2098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논문 목표인 센서 데이터 융합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,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 보정과 필터링을 거쳐 효율 향상을 위해서는 현재 사용되고 있는 필터와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보정 알고리즘의 조사가 필요할 것이라고 생각했다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대표적인 센서 필터로 상보 필터와 칼만 필터가 있었다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그 중 상보필터에 대해 알아보았다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</a:t>
            </a: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C424435B-034B-4D78-AED4-5B9619C757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37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34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  <p:pic>
        <p:nvPicPr>
          <p:cNvPr id="1026" name="Picture 2" descr="가속도 센서와 자이로 센서의 상보 필터 (Complementary filter ...">
            <a:extLst>
              <a:ext uri="{FF2B5EF4-FFF2-40B4-BE49-F238E27FC236}">
                <a16:creationId xmlns:a16="http://schemas.microsoft.com/office/drawing/2014/main" id="{BBA6A90C-AAFA-4B72-8E64-0F08616F6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0169" y="4083097"/>
            <a:ext cx="3045484" cy="118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칼만 필터 기초 - 알고리즘">
            <a:extLst>
              <a:ext uri="{FF2B5EF4-FFF2-40B4-BE49-F238E27FC236}">
                <a16:creationId xmlns:a16="http://schemas.microsoft.com/office/drawing/2014/main" id="{11B1E033-DC39-4EBA-9718-EBE6CEF53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15787" y="3630735"/>
            <a:ext cx="1909162" cy="202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val="3206445316"/>
      </p:ext>
    </p:extLst>
  </p:cSld>
  <p:clrMapOvr>
    <a:masterClrMapping/>
  </p:clrMapOvr>
  <p:transition/>
  <p:timing/>
</p:sld>
</file>

<file path=ppt/slides/slide3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18576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Sensor Filter (2/9)</a:t>
            </a:r>
            <a:endParaRPr sz="2397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1512" y="1627625"/>
            <a:ext cx="8210066" cy="2003110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ko-KR" altLang="en-US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상보 필터 </a:t>
            </a:r>
            <a:endParaRPr lang="en-US" altLang="ko-KR" sz="2098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상보 필터의 설명에 앞서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왜 상보필터를 사용하게 되었는가 부터 알아야 한다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그 이유는 가속도계와 자이로스코프의 특성에 있다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가속도계와 자이로스코프 둘 다 각각 기기의 오일러 각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(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회전각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)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을 구할 수 있다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</a:t>
            </a: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C424435B-034B-4D78-AED4-5B9619C757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38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34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val="3549735585"/>
      </p:ext>
    </p:extLst>
  </p:cSld>
  <p:clrMapOvr>
    <a:masterClrMapping/>
  </p:clrMapOvr>
  <p:transition/>
  <p:timing/>
</p:sld>
</file>

<file path=ppt/slides/slide3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18576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Sensor Filter (3/9)</a:t>
            </a:r>
            <a:endParaRPr sz="2397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1512" y="1627626"/>
            <a:ext cx="8210066" cy="1643000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ko-KR" altLang="en-US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상보 필터 </a:t>
            </a:r>
            <a:endParaRPr lang="en-US" altLang="ko-KR" sz="2098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가속도계의 경우 지난 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ppt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에서 설명했듯이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아래와 같은 방법으로 회전각을 구한다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하지만 가속도 성분을 통해 얻은 회전각이기 때문에 가속도의 영향을 받는다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즉 빠른 회전이나 갑작스런 변화는 실제 값에서 벗어나는 현상이 일어난다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</a:t>
            </a: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C424435B-034B-4D78-AED4-5B9619C757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39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34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380F11-60A7-4971-BC14-BE568EE0B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79"/>
          <a:stretch>
            <a:fillRect/>
          </a:stretch>
        </p:blipFill>
        <p:spPr bwMode="auto">
          <a:xfrm>
            <a:off x="1701589" y="3225259"/>
            <a:ext cx="6664509" cy="249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val="3623804933"/>
      </p:ext>
    </p:extLst>
  </p:cSld>
  <p:clrMapOvr>
    <a:masterClrMapping/>
  </p:clrMapOvr>
  <p:transition/>
  <p:timing/>
</p:sld>
</file>

<file path=ppt/slides/slide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E7C602-FE12-4CE6-865C-94A18869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21" y="944811"/>
            <a:ext cx="6644352" cy="312763"/>
          </a:xfrm>
        </p:spPr>
        <p:txBody>
          <a:bodyPr/>
          <a:lstStyle/>
          <a:p>
            <a:r>
              <a:rPr lang="en-US" altLang="ko-KR"/>
              <a:t>Accelerometer(2/6)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FD0CB0-AE33-4C71-99AF-9B7CF7772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512" y="1649011"/>
            <a:ext cx="8188283" cy="2226358"/>
          </a:xfrm>
        </p:spPr>
        <p:txBody>
          <a:bodyPr/>
          <a:lstStyle/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en-US" altLang="ko-KR" spc="30">
                <a:solidFill>
                  <a:srgbClr val="006FBF"/>
                </a:solidFill>
                <a:cs typeface="Noto Sans CJK JP Regular"/>
              </a:rPr>
              <a:t>(1) Motion</a:t>
            </a:r>
            <a:r>
              <a:rPr lang="ko-KR" altLang="en-US" spc="30">
                <a:solidFill>
                  <a:srgbClr val="006FBF"/>
                </a:solidFill>
                <a:cs typeface="Noto Sans CJK JP Regular"/>
              </a:rPr>
              <a:t> </a:t>
            </a:r>
            <a:r>
              <a:rPr lang="en-US" altLang="ko-KR" spc="30">
                <a:solidFill>
                  <a:srgbClr val="006FBF"/>
                </a:solidFill>
                <a:cs typeface="Noto Sans CJK JP Regular"/>
              </a:rPr>
              <a:t>Sensor</a:t>
            </a: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가속도 센서</a:t>
            </a: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  <a:p>
            <a:pPr marL="352821" lvl="1">
              <a:lnSpc>
                <a:spcPct val="100000"/>
              </a:lnSpc>
              <a:spcBef>
                <a:spcPts val="141"/>
              </a:spcBef>
              <a:buSzPct val="95238"/>
              <a:tabLst>
                <a:tab pos="536571"/>
              </a:tabLst>
            </a:pP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		</a:t>
            </a:r>
            <a:r>
              <a:rPr lang="ko-KR" altLang="en-US" sz="2055">
                <a:solidFill>
                  <a:schemeClr val="accent6">
                    <a:lumMod val="75000"/>
                  </a:schemeClr>
                </a:solidFill>
                <a:latin typeface="휴먼매직체" pitchFamily="18" charset="-127"/>
                <a:ea typeface="휴먼매직체" pitchFamily="18" charset="-127"/>
              </a:rPr>
              <a:t>대중화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 :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대부분의 스마트폰에 기본적으로 장착</a:t>
            </a: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  <a:p>
            <a:pPr marL="352821" lvl="1">
              <a:lnSpc>
                <a:spcPct val="100000"/>
              </a:lnSpc>
              <a:spcBef>
                <a:spcPts val="141"/>
              </a:spcBef>
              <a:buSzPct val="95238"/>
              <a:tabLst>
                <a:tab pos="536571"/>
              </a:tabLst>
            </a:pP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		</a:t>
            </a:r>
            <a:r>
              <a:rPr lang="en-US" altLang="ko-KR" sz="2055">
                <a:sym typeface="Wingdings" panose="05000000000000000000" pitchFamily="2" charset="2"/>
              </a:rPr>
              <a:t> 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가장 쉽게 동작 정보를 획득 가능</a:t>
            </a: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  <a:p>
            <a:pPr marL="352821" lvl="1">
              <a:lnSpc>
                <a:spcPct val="100000"/>
              </a:lnSpc>
              <a:spcBef>
                <a:spcPts val="141"/>
              </a:spcBef>
              <a:buSzPct val="95238"/>
              <a:tabLst>
                <a:tab pos="536571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  <a:p>
            <a:pPr marL="352821" lvl="1">
              <a:lnSpc>
                <a:spcPct val="100000"/>
              </a:lnSpc>
              <a:spcBef>
                <a:spcPts val="141"/>
              </a:spcBef>
              <a:buSzPct val="95238"/>
              <a:tabLst>
                <a:tab pos="536571"/>
              </a:tabLst>
            </a:pP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		</a:t>
            </a:r>
            <a:r>
              <a:rPr lang="en-US" altLang="ko-KR" sz="2055">
                <a:solidFill>
                  <a:schemeClr val="accent6">
                    <a:lumMod val="75000"/>
                  </a:schemeClr>
                </a:solidFill>
                <a:latin typeface="휴먼매직체" pitchFamily="18" charset="-127"/>
                <a:ea typeface="휴먼매직체" pitchFamily="18" charset="-127"/>
              </a:rPr>
              <a:t>MEMS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(Micro Electro Mechanical System)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센서의 발달</a:t>
            </a: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  <a:p>
            <a:pPr marL="352821" lvl="1">
              <a:lnSpc>
                <a:spcPct val="100000"/>
              </a:lnSpc>
              <a:spcBef>
                <a:spcPts val="141"/>
              </a:spcBef>
              <a:buSzPct val="95238"/>
              <a:tabLst>
                <a:tab pos="536571"/>
              </a:tabLst>
            </a:pP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		</a:t>
            </a:r>
            <a:r>
              <a:rPr lang="en-US" altLang="ko-KR" sz="2055">
                <a:sym typeface="Wingdings" panose="05000000000000000000" pitchFamily="2" charset="2"/>
              </a:rPr>
              <a:t> 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소형화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저전력화</a:t>
            </a: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  <a:p>
            <a:pPr marL="352821" lvl="1">
              <a:lnSpc>
                <a:spcPct val="100000"/>
              </a:lnSpc>
              <a:spcBef>
                <a:spcPts val="141"/>
              </a:spcBef>
              <a:buSzPct val="95238"/>
              <a:tabLst>
                <a:tab pos="536571"/>
              </a:tabLst>
            </a:pP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		</a:t>
            </a:r>
            <a:r>
              <a:rPr lang="en-US" altLang="ko-KR" sz="2055">
                <a:sym typeface="Wingdings" panose="05000000000000000000" pitchFamily="2" charset="2"/>
              </a:rPr>
              <a:t> 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 Always-On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모션 감지가 가능</a:t>
            </a: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2982DC-6535-4EF7-832E-6EF484A4D4D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4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14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val="673068148"/>
      </p:ext>
    </p:extLst>
  </p:cSld>
  <p:clrMapOvr>
    <a:masterClrMapping/>
  </p:clrMapOvr>
  <p:transition/>
  <p:timing/>
</p:sld>
</file>

<file path=ppt/slides/slide4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18576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Sensor Filter (4/9)</a:t>
            </a:r>
            <a:endParaRPr sz="2397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1512" y="1627626"/>
            <a:ext cx="8210066" cy="3333759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ko-KR" altLang="en-US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상보 필터 </a:t>
            </a:r>
            <a:endParaRPr lang="en-US" altLang="ko-KR" sz="2098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ko-KR" altLang="en-US" sz="2055" err="1">
                <a:latin typeface="휴먼매직체" pitchFamily="18" charset="-127"/>
                <a:ea typeface="휴먼매직체" pitchFamily="18" charset="-127"/>
              </a:rPr>
              <a:t>자이로스코프의 경우 회전각은 구해진 각 축의 회전각 성분을 적분해 얻어낼 수 있다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공식은 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“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회전각 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=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이전 회전각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 +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회전각 성분 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* dt”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이다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744241" lvl="2">
              <a:spcBef>
                <a:spcPts val="141"/>
              </a:spcBef>
              <a:buSzPct val="95238"/>
              <a:tabLst>
                <a:tab pos="536571"/>
              </a:tabLst>
            </a:pP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(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단위는 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radian, dt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는 센서를 통해 값이 얻어지는 주기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)</a:t>
            </a: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이는 적분에 의한 방법이므로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적분 오차가 생기고 이가 누적되면 발생하는 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“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회전각 드리프트 현상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”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이 발생한다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지난 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ppt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에서 설명한 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IMU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의 대표적인 오류 중 하나이다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</a:t>
            </a: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C424435B-034B-4D78-AED4-5B9619C757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40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34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val="3989891688"/>
      </p:ext>
    </p:extLst>
  </p:cSld>
  <p:clrMapOvr>
    <a:masterClrMapping/>
  </p:clrMapOvr>
  <p:transition/>
  <p:timing/>
</p:sld>
</file>

<file path=ppt/slides/slide4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18576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Sensor Filter (5/9)</a:t>
            </a:r>
            <a:endParaRPr sz="2397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1512" y="1627626"/>
            <a:ext cx="4467617" cy="2635497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ko-KR" altLang="en-US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상보 필터 </a:t>
            </a: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자이로스코프 센서는 회전각을 구하는 과정의 적분과정에서 적분오차가 누적되어 회전각 드리프트 현상이 발생하고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가속도계에서는 빠른 변화에 대해 비정상적인 값을 추출한다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우측 그림이 위 오류의 예시이다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</a:t>
            </a: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C424435B-034B-4D78-AED4-5B9619C757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41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34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F589486-FC4A-4079-84A0-3AD3A1A78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6874" y="2218875"/>
            <a:ext cx="3742008" cy="308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val="866273157"/>
      </p:ext>
    </p:extLst>
  </p:cSld>
  <p:clrMapOvr>
    <a:masterClrMapping/>
  </p:clrMapOvr>
  <p:transition/>
  <p:timing/>
</p:sld>
</file>

<file path=ppt/slides/slide4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18576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Sensor Filter (6/9)</a:t>
            </a:r>
            <a:endParaRPr sz="2397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1512" y="1627626"/>
            <a:ext cx="8210066" cy="2635497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ko-KR" altLang="en-US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상보 필터 </a:t>
            </a: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이러한 단점 대신 자이로스코프는 운동 중 안정된 값의 변화도를 보이고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가속도계는 처음과 끝에서 일정한 값을 유지하는 특성이 있다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그래서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>
                <a:solidFill>
                  <a:srgbClr val="FF0000"/>
                </a:solidFill>
                <a:latin typeface="휴먼매직체" pitchFamily="18" charset="-127"/>
                <a:ea typeface="휴먼매직체" pitchFamily="18" charset="-127"/>
              </a:rPr>
              <a:t>매 순간순간 데이터는 확신할 수 없지만 평균적인 값은 믿을 수 있는 센서인 가속도 센서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와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>
                <a:solidFill>
                  <a:srgbClr val="00B0F0"/>
                </a:solidFill>
                <a:latin typeface="휴먼매직체" pitchFamily="18" charset="-127"/>
                <a:ea typeface="휴먼매직체" pitchFamily="18" charset="-127"/>
              </a:rPr>
              <a:t>매 순간순간 값은 보다 정확하지만 평균적인 값은 믿을 수 없는 센서인 자이로 센서</a:t>
            </a:r>
            <a:r>
              <a:rPr lang="en-US" altLang="ko-KR" sz="2055">
                <a:solidFill>
                  <a:srgbClr val="00B0F0"/>
                </a:solidFill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이 둘의 단점과 장점을 보완해 융합하는 방법이 상보 필터이다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</a:t>
            </a: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C424435B-034B-4D78-AED4-5B9619C757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42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34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val="2986622212"/>
      </p:ext>
    </p:extLst>
  </p:cSld>
  <p:clrMapOvr>
    <a:masterClrMapping/>
  </p:clrMapOvr>
  <p:transition/>
  <p:timing/>
</p:sld>
</file>

<file path=ppt/slides/slide4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18576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Sensor Filter (7/9)</a:t>
            </a:r>
            <a:endParaRPr sz="2397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1512" y="1627626"/>
            <a:ext cx="8210066" cy="1686915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ko-KR" altLang="en-US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상보 필터 </a:t>
            </a: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아래 그림은 상보필터의 볼록선도이다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가속도 센서를 통해 얻은 각을 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Low pass filter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를 통해 넣고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 err="1">
                <a:latin typeface="휴먼매직체" pitchFamily="18" charset="-127"/>
                <a:ea typeface="휴먼매직체" pitchFamily="18" charset="-127"/>
              </a:rPr>
              <a:t>자이로 센서를 통해 얻은 각을 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High pass filter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에 넣어 더한 값을 사용한다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</a:t>
            </a: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C424435B-034B-4D78-AED4-5B9619C757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43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34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  <p:pic>
        <p:nvPicPr>
          <p:cNvPr id="36" name="Picture 2" descr="가속도 센서와 자이로 센서의 상보 필터 (Complementary filter ...">
            <a:extLst>
              <a:ext uri="{FF2B5EF4-FFF2-40B4-BE49-F238E27FC236}">
                <a16:creationId xmlns:a16="http://schemas.microsoft.com/office/drawing/2014/main" id="{C6B85671-A7BE-4D6E-877A-804DA975B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06136" y="3514062"/>
            <a:ext cx="4910579" cy="191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val="2346574404"/>
      </p:ext>
    </p:extLst>
  </p:cSld>
  <p:clrMapOvr>
    <a:masterClrMapping/>
  </p:clrMapOvr>
  <p:transition/>
  <p:timing/>
</p:sld>
</file>

<file path=ppt/slides/slide4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18576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Sensor Filter (8/9)</a:t>
            </a:r>
            <a:endParaRPr sz="2397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1512" y="1627626"/>
            <a:ext cx="8210066" cy="1326806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ko-KR" altLang="en-US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상보 필터 </a:t>
            </a: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구체적인 수식은 아래와 같은데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, a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값은 사용자 설정이며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실제 값에 가까워지게 설정한다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실제로 사용할 때 아래와 같이 상수는 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0.98, 0.02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정도로 설정한다고 한다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 (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가속도 비중   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)</a:t>
            </a: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C424435B-034B-4D78-AED4-5B9619C757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44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34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DBAF2E1-3FAC-4817-A08C-1EEAE6487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69680" y="3183327"/>
            <a:ext cx="4782988" cy="136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9D84AB1-1CC5-4DD6-882E-3A994F72A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2625" y="5006766"/>
            <a:ext cx="6897099" cy="29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73C67B59-2D20-4E4B-AD2A-7D2BAACBB5A3}"/>
              </a:ext>
            </a:extLst>
          </p:cNvPr>
          <p:cNvSpPr/>
          <p:nvPr/>
        </p:nvSpPr>
        <p:spPr>
          <a:xfrm>
            <a:off x="6804712" y="2646160"/>
            <a:ext cx="207678" cy="2609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val="2845014202"/>
      </p:ext>
    </p:extLst>
  </p:cSld>
  <p:clrMapOvr>
    <a:masterClrMapping/>
  </p:clrMapOvr>
  <p:transition/>
  <p:timing/>
</p:sld>
</file>

<file path=ppt/slides/slide4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18576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Sensor Filter (9/9)</a:t>
            </a:r>
            <a:endParaRPr sz="2397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85846" y="1863321"/>
            <a:ext cx="4010961" cy="2951691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ko-KR" altLang="en-US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상보 필터 </a:t>
            </a: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오른쪽 그래프는 실제로 상보 필터를 사용했을 때 데이터별 오차를 나타낸 것이다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352821" lvl="1">
              <a:lnSpc>
                <a:spcPct val="100000"/>
              </a:lnSpc>
              <a:spcBef>
                <a:spcPts val="141"/>
              </a:spcBef>
              <a:buSzPct val="95238"/>
              <a:tabLst>
                <a:tab pos="536571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딜레이를 두고 가속도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자이로스코프 값의 사이의 값을 따라가되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가속도계 특유의 노이즈 감소를 확인할 수 있다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</a:t>
            </a: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C424435B-034B-4D78-AED4-5B9619C757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45</a:t>
            </a:fld>
            <a:r>
              <a:rPr lang="en-US" altLang="ko-KR" i="0" spc="-98">
                <a:latin typeface="Trebuchet MS"/>
                <a:cs typeface="Trebuchet MS"/>
              </a:rPr>
              <a:t>/34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5EB20CA-36A1-45C6-B654-3E01183A4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53597" y="2319977"/>
            <a:ext cx="4109907" cy="2744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val="1720546605"/>
      </p:ext>
    </p:extLst>
  </p:cSld>
  <p:clrMapOvr>
    <a:masterClrMapping/>
  </p:clrMapOvr>
  <p:transition/>
  <p:timing/>
</p:sld>
</file>

<file path=ppt/slides/slide4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35973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Future Works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853513" y="1627626"/>
            <a:ext cx="7697922" cy="3043914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329">
              <a:lnSpc>
                <a:spcPct val="100000"/>
              </a:lnSpc>
              <a:spcBef>
                <a:spcPts val="261"/>
              </a:spcBef>
              <a:tabLst>
                <a:tab pos="183206"/>
              </a:tabLst>
            </a:pPr>
            <a:endParaRPr lang="en-US" altLang="ko-KR" sz="2055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  <a:p>
            <a:pPr marL="303894" indent="-293565">
              <a:lnSpc>
                <a:spcPct val="100000"/>
              </a:lnSpc>
              <a:spcBef>
                <a:spcPts val="261"/>
              </a:spcBef>
              <a:buFont typeface="Wingdings" panose="05000000000000000000" pitchFamily="2" charset="2"/>
              <a:buChar char="Ø"/>
              <a:tabLst>
                <a:tab pos="183206"/>
              </a:tabLst>
            </a:pP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실험을 통해 가속도 센서의 작동 원리를 이해할 수 있었다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.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기기의 움직임과 관련해 어떤 움직임에서 어떤 반응을 취하는 지 알 수 있었다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303894" indent="-293565">
              <a:lnSpc>
                <a:spcPct val="100000"/>
              </a:lnSpc>
              <a:spcBef>
                <a:spcPts val="261"/>
              </a:spcBef>
              <a:buFont typeface="Wingdings" panose="05000000000000000000" pitchFamily="2" charset="2"/>
              <a:buChar char="Ø"/>
              <a:tabLst>
                <a:tab pos="183206"/>
              </a:tabLst>
            </a:pPr>
            <a:endParaRPr lang="en-US" altLang="ko-KR" sz="2055" spc="30">
              <a:latin typeface="휴먼매직체" pitchFamily="18" charset="-127"/>
              <a:ea typeface="휴먼매직체" pitchFamily="18" charset="-127"/>
            </a:endParaRPr>
          </a:p>
          <a:p>
            <a:pPr marL="303894" indent="-293565">
              <a:lnSpc>
                <a:spcPct val="100000"/>
              </a:lnSpc>
              <a:spcBef>
                <a:spcPts val="261"/>
              </a:spcBef>
              <a:buFont typeface="Wingdings" panose="05000000000000000000" pitchFamily="2" charset="2"/>
              <a:buChar char="Ø"/>
              <a:tabLst>
                <a:tab pos="183206"/>
              </a:tabLst>
            </a:pP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상보 필터에 대해 알 수 있었고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실제 기기에서 실험을 해 보며 상보 필터를 적용해 볼 것이다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303894" indent="-293565">
              <a:lnSpc>
                <a:spcPct val="100000"/>
              </a:lnSpc>
              <a:spcBef>
                <a:spcPts val="261"/>
              </a:spcBef>
              <a:buFont typeface="Wingdings" panose="05000000000000000000" pitchFamily="2" charset="2"/>
              <a:buChar char="Ø"/>
              <a:tabLst>
                <a:tab pos="183206"/>
              </a:tabLst>
            </a:pPr>
            <a:endParaRPr lang="en-US" altLang="ko-KR" sz="2055" spc="30">
              <a:latin typeface="휴먼매직체" pitchFamily="18" charset="-127"/>
              <a:ea typeface="휴먼매직체" pitchFamily="18" charset="-127"/>
            </a:endParaRPr>
          </a:p>
          <a:p>
            <a:pPr marL="303894" indent="-293565">
              <a:lnSpc>
                <a:spcPct val="100000"/>
              </a:lnSpc>
              <a:spcBef>
                <a:spcPts val="261"/>
              </a:spcBef>
              <a:buFont typeface="Wingdings" panose="05000000000000000000" pitchFamily="2" charset="2"/>
              <a:buChar char="Ø"/>
              <a:tabLst>
                <a:tab pos="183206"/>
              </a:tabLst>
            </a:pP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상보 필터 이외 칼만 필터등 다양한 필터를 논문 위주의 자료를 조사해 알아볼 예정이다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.</a:t>
            </a: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7C89091C-C39E-484D-970B-DEAB9B465D4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46</a:t>
            </a:fld>
            <a:r>
              <a:rPr lang="en-US" altLang="ko-KR" i="0" spc="-98">
                <a:latin typeface="Trebuchet MS"/>
                <a:cs typeface="Trebuchet MS"/>
              </a:rPr>
              <a:t>/34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val="2203881998"/>
      </p:ext>
    </p:extLst>
  </p:cSld>
  <p:clrMapOvr>
    <a:masterClrMapping/>
  </p:clrMapOvr>
  <p:transition/>
  <p:timing/>
</p:sld>
</file>

<file path=ppt/slides/slide4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18576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altLang="ko-KR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References</a:t>
            </a:r>
            <a:endParaRPr sz="2397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1513" y="1627626"/>
            <a:ext cx="7664211" cy="2378590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en-US" altLang="ko-KR" sz="2055">
                <a:hlinkClick r:id="rId26"/>
              </a:rPr>
              <a:t>https://mailmail.tistory.com/10?category=700669</a:t>
            </a:r>
            <a:endParaRPr lang="en-US" altLang="ko-KR" sz="2055"/>
          </a:p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en-US" altLang="ko-KR" sz="2055">
                <a:ea typeface="휴먼매직체" pitchFamily="18" charset="-127"/>
                <a:cs typeface="Noto Sans CJK JP Regular"/>
                <a:hlinkClick r:id="rId27"/>
              </a:rPr>
              <a:t>https://pinkwink.kr/390</a:t>
            </a:r>
            <a:endParaRPr lang="en-US" altLang="ko-KR" sz="2055">
              <a:ea typeface="휴먼매직체" pitchFamily="18" charset="-127"/>
              <a:cs typeface="Noto Sans CJK JP Regular"/>
            </a:endParaRPr>
          </a:p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en-US" altLang="ko-KR" sz="2055">
                <a:hlinkClick r:id="rId28"/>
              </a:rPr>
              <a:t>http://mechasolutionwiki.com/index.php?title=%EC%83%81%EB%B3%B4%ED%95%84%ED%84%B0</a:t>
            </a:r>
            <a:endParaRPr lang="en-US" altLang="ko-KR" sz="2055"/>
          </a:p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en-US" altLang="ko-KR" sz="2055">
                <a:hlinkClick r:id="rId29"/>
              </a:rPr>
              <a:t>https://m.blog.naver.com/PostView.nhn?blogId=hms4913&amp;logNo=30178369219&amp;proxyReferer=https:%2F%2Fwww.google.com%2F</a:t>
            </a:r>
            <a:endParaRPr lang="en-US" altLang="ko-KR" sz="2055"/>
          </a:p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en-US" altLang="ko-KR" sz="2055">
                <a:hlinkClick r:id="rId30"/>
              </a:rPr>
              <a:t>https://m.blog.naver.com/yaba322/221291345801</a:t>
            </a:r>
            <a:endParaRPr lang="en-US" altLang="ko-KR" sz="2055">
              <a:ea typeface="휴먼매직체" pitchFamily="18" charset="-127"/>
              <a:cs typeface="Noto Sans CJK JP Regular"/>
            </a:endParaRP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E50DD0DE-E2F7-4B11-A72C-BD102E6038E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47</a:t>
            </a:fld>
            <a:r>
              <a:rPr lang="en-US" altLang="ko-KR" i="0" spc="-98">
                <a:latin typeface="Trebuchet MS"/>
                <a:cs typeface="Trebuchet MS"/>
              </a:rPr>
              <a:t>/34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  <p:timing/>
</p:sld>
</file>

<file path=ppt/slides/slide4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18576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altLang="ko-KR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History</a:t>
            </a:r>
            <a:endParaRPr sz="2397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1513" y="1627626"/>
            <a:ext cx="8186104" cy="3801461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329">
              <a:lnSpc>
                <a:spcPct val="100000"/>
              </a:lnSpc>
              <a:spcBef>
                <a:spcPts val="261"/>
              </a:spcBef>
              <a:tabLst>
                <a:tab pos="183206"/>
              </a:tabLst>
            </a:pPr>
            <a:r>
              <a:rPr lang="en-US" altLang="ko-KR" sz="2055">
                <a:latin typeface="휴먼매직체" pitchFamily="18" charset="-127"/>
                <a:ea typeface="휴먼매직체" pitchFamily="18" charset="-127"/>
                <a:cs typeface="Noto Sans CJK JP Regular"/>
              </a:rPr>
              <a:t>Test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  <a:cs typeface="Noto Sans CJK JP Regular"/>
              </a:rPr>
              <a:t> 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  <a:cs typeface="Noto Sans CJK JP Regular"/>
              </a:rPr>
              <a:t>environment</a:t>
            </a:r>
          </a:p>
          <a:p>
            <a:pPr marL="10329">
              <a:lnSpc>
                <a:spcPct val="100000"/>
              </a:lnSpc>
              <a:spcBef>
                <a:spcPts val="261"/>
              </a:spcBef>
              <a:tabLst>
                <a:tab pos="183206"/>
              </a:tabLst>
            </a:pPr>
            <a:r>
              <a:rPr lang="en-US" altLang="ko-KR" sz="2055">
                <a:latin typeface="휴먼매직체" pitchFamily="18" charset="-127"/>
                <a:ea typeface="휴먼매직체" pitchFamily="18" charset="-127"/>
                <a:cs typeface="Noto Sans CJK JP Regular"/>
              </a:rPr>
              <a:t> -</a:t>
            </a:r>
            <a:r>
              <a:rPr lang="ko-KR" altLang="en-US" sz="1969">
                <a:latin typeface="휴먼매직체" pitchFamily="18" charset="-127"/>
                <a:ea typeface="휴먼매직체" pitchFamily="18" charset="-127"/>
                <a:cs typeface="Noto Sans CJK JP Regular"/>
              </a:rPr>
              <a:t>컴퓨터 개발환경</a:t>
            </a:r>
            <a:endParaRPr lang="en-US" altLang="ko-KR" sz="1969"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10329">
              <a:lnSpc>
                <a:spcPct val="100000"/>
              </a:lnSpc>
              <a:spcBef>
                <a:spcPts val="261"/>
              </a:spcBef>
              <a:tabLst>
                <a:tab pos="183206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10329">
              <a:lnSpc>
                <a:spcPct val="100000"/>
              </a:lnSpc>
              <a:spcBef>
                <a:spcPts val="261"/>
              </a:spcBef>
              <a:tabLst>
                <a:tab pos="183206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10329">
              <a:lnSpc>
                <a:spcPct val="100000"/>
              </a:lnSpc>
              <a:spcBef>
                <a:spcPts val="261"/>
              </a:spcBef>
              <a:tabLst>
                <a:tab pos="183206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10329">
              <a:lnSpc>
                <a:spcPct val="100000"/>
              </a:lnSpc>
              <a:spcBef>
                <a:spcPts val="261"/>
              </a:spcBef>
              <a:tabLst>
                <a:tab pos="183206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10329">
              <a:lnSpc>
                <a:spcPct val="100000"/>
              </a:lnSpc>
              <a:spcBef>
                <a:spcPts val="261"/>
              </a:spcBef>
              <a:tabLst>
                <a:tab pos="183206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10329">
              <a:lnSpc>
                <a:spcPct val="100000"/>
              </a:lnSpc>
              <a:spcBef>
                <a:spcPts val="261"/>
              </a:spcBef>
              <a:tabLst>
                <a:tab pos="183206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10329">
              <a:lnSpc>
                <a:spcPct val="100000"/>
              </a:lnSpc>
              <a:spcBef>
                <a:spcPts val="261"/>
              </a:spcBef>
              <a:tabLst>
                <a:tab pos="183206"/>
              </a:tabLst>
            </a:pPr>
            <a:r>
              <a:rPr lang="ko-KR" altLang="en-US" sz="2055">
                <a:latin typeface="휴먼매직체" pitchFamily="18" charset="-127"/>
                <a:ea typeface="휴먼매직체" pitchFamily="18" charset="-127"/>
                <a:cs typeface="Noto Sans CJK JP Regular"/>
              </a:rPr>
              <a:t> 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  <a:cs typeface="Noto Sans CJK JP Regular"/>
              </a:rPr>
              <a:t>-</a:t>
            </a:r>
            <a:r>
              <a:rPr lang="ko-KR" altLang="en-US" sz="1969" err="1">
                <a:latin typeface="휴먼매직체" pitchFamily="18" charset="-127"/>
                <a:ea typeface="휴먼매직체" pitchFamily="18" charset="-127"/>
                <a:cs typeface="Noto Sans CJK JP Regular"/>
              </a:rPr>
              <a:t>안드로이드 스튜디오 버전 </a:t>
            </a:r>
            <a:r>
              <a:rPr lang="en-US" altLang="ko-KR" sz="1969">
                <a:latin typeface="휴먼매직체" pitchFamily="18" charset="-127"/>
                <a:ea typeface="휴먼매직체" pitchFamily="18" charset="-127"/>
                <a:cs typeface="Noto Sans CJK JP Regular"/>
              </a:rPr>
              <a:t>version 3.5.3</a:t>
            </a:r>
          </a:p>
          <a:p>
            <a:pPr marL="10329">
              <a:lnSpc>
                <a:spcPct val="100000"/>
              </a:lnSpc>
              <a:spcBef>
                <a:spcPts val="261"/>
              </a:spcBef>
              <a:tabLst>
                <a:tab pos="183206"/>
              </a:tabLst>
            </a:pPr>
            <a:r>
              <a:rPr lang="en-US" altLang="ko-KR" sz="1969">
                <a:latin typeface="휴먼매직체" pitchFamily="18" charset="-127"/>
                <a:ea typeface="휴먼매직체" pitchFamily="18" charset="-127"/>
                <a:cs typeface="Noto Sans CJK JP Regular"/>
              </a:rPr>
              <a:t>  Minimum API level : API 15:Android 4.0.3(IceCreamSandWich)</a:t>
            </a:r>
          </a:p>
          <a:p>
            <a:pPr marL="10329" algn="r">
              <a:lnSpc>
                <a:spcPct val="100000"/>
              </a:lnSpc>
              <a:spcBef>
                <a:spcPts val="261"/>
              </a:spcBef>
              <a:tabLst>
                <a:tab pos="183206"/>
              </a:tabLst>
            </a:pPr>
            <a:r>
              <a:rPr lang="en-US" altLang="ko-KR" sz="1883">
                <a:latin typeface="휴먼매직체" pitchFamily="18" charset="-127"/>
                <a:ea typeface="휴먼매직체" pitchFamily="18" charset="-127"/>
                <a:cs typeface="Noto Sans CJK JP Regular"/>
              </a:rPr>
              <a:t>Made by </a:t>
            </a:r>
            <a:r>
              <a:rPr lang="ko-KR" altLang="en-US" sz="1883">
                <a:latin typeface="휴먼매직체" pitchFamily="18" charset="-127"/>
                <a:ea typeface="휴먼매직체" pitchFamily="18" charset="-127"/>
                <a:cs typeface="Noto Sans CJK JP Regular"/>
              </a:rPr>
              <a:t>전성윤</a:t>
            </a:r>
            <a:r>
              <a:rPr lang="en-US" altLang="ko-KR" sz="1883">
                <a:latin typeface="휴먼매직체" pitchFamily="18" charset="-127"/>
                <a:ea typeface="휴먼매직체" pitchFamily="18" charset="-127"/>
                <a:cs typeface="Noto Sans CJK JP Regular"/>
              </a:rPr>
              <a:t>, </a:t>
            </a:r>
            <a:r>
              <a:rPr lang="ko-KR" altLang="en-US" sz="1883">
                <a:latin typeface="휴먼매직체" pitchFamily="18" charset="-127"/>
                <a:ea typeface="휴먼매직체" pitchFamily="18" charset="-127"/>
                <a:cs typeface="Noto Sans CJK JP Regular"/>
              </a:rPr>
              <a:t>박은화</a:t>
            </a:r>
            <a:r>
              <a:rPr lang="en-US" altLang="ko-KR" sz="1883">
                <a:latin typeface="휴먼매직체" pitchFamily="18" charset="-127"/>
                <a:ea typeface="휴먼매직체" pitchFamily="18" charset="-127"/>
                <a:cs typeface="Noto Sans CJK JP Regular"/>
              </a:rPr>
              <a:t>(2020.05.03)</a:t>
            </a:r>
            <a:r>
              <a:rPr lang="ko-KR" altLang="en-US" sz="1798">
                <a:latin typeface="휴먼매직체" pitchFamily="18" charset="-127"/>
                <a:ea typeface="휴먼매직체" pitchFamily="18" charset="-127"/>
                <a:cs typeface="Noto Sans CJK JP Regular"/>
              </a:rPr>
              <a:t> </a:t>
            </a:r>
            <a:endParaRPr lang="en-US" altLang="ko-KR" sz="1798">
              <a:latin typeface="휴먼매직체" pitchFamily="18" charset="-127"/>
              <a:ea typeface="휴먼매직체" pitchFamily="18" charset="-127"/>
              <a:cs typeface="Noto Sans CJK JP Regular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010" y="2319977"/>
            <a:ext cx="4618122" cy="1826626"/>
          </a:xfrm>
          <a:prstGeom prst="rect">
            <a:avLst/>
          </a:prstGeom>
        </p:spPr>
      </p:pic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1CEC2C56-2A50-4860-A501-44A1639D3C2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48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34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val="645871430"/>
      </p:ext>
    </p:extLst>
  </p:cSld>
  <p:clrMapOvr>
    <a:masterClrMapping/>
  </p:clrMapOvr>
  <p:transition/>
  <p:timing/>
</p:sld>
</file>

<file path=ppt/slides/slide4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88098" y="2485106"/>
            <a:ext cx="5967520" cy="1541942"/>
          </a:xfrm>
          <a:prstGeom prst="rect">
            <a:avLst/>
          </a:prstGeom>
        </p:spPr>
        <p:txBody>
          <a:bodyPr vert="horz" wrap="square" lIns="0" tIns="88613" rIns="0" bIns="0" rtlCol="0">
            <a:spAutoFit/>
          </a:bodyPr>
          <a:lstStyle/>
          <a:p>
            <a:pPr marL="10873" marR="4349" algn="ctr">
              <a:lnSpc>
                <a:spcPts val="4854"/>
              </a:lnSpc>
              <a:spcBef>
                <a:spcPts val="698"/>
              </a:spcBef>
              <a:tabLst>
                <a:tab pos="1917413"/>
                <a:tab pos="2045168"/>
                <a:tab pos="4861216"/>
              </a:tabLst>
            </a:pPr>
            <a:r>
              <a:rPr lang="en-US" sz="4495" spc="-56">
                <a:solidFill>
                  <a:srgbClr val="2E74B5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Accelerometer Sensor</a:t>
            </a:r>
            <a:endParaRPr lang="en-US" sz="4495"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544" algn="ctr">
              <a:lnSpc>
                <a:spcPct val="100000"/>
              </a:lnSpc>
              <a:spcBef>
                <a:spcPts val="4"/>
              </a:spcBef>
            </a:pPr>
            <a:br>
              <a:rPr lang="en-US" sz="1798" b="1" spc="-17">
                <a:solidFill>
                  <a:srgbClr val="404040"/>
                </a:solidFill>
                <a:latin typeface="MV Boli" pitchFamily="2" charset="0"/>
                <a:cs typeface="MV Boli" pitchFamily="2" charset="0"/>
              </a:rPr>
            </a:br>
            <a:r>
              <a:rPr lang="en-US" sz="1798" b="1" spc="-17">
                <a:solidFill>
                  <a:srgbClr val="404040"/>
                </a:solidFill>
                <a:latin typeface="MV Boli" pitchFamily="2" charset="0"/>
                <a:cs typeface="MV Boli" pitchFamily="2" charset="0"/>
              </a:rPr>
              <a:t>IISL </a:t>
            </a:r>
            <a:br>
              <a:rPr lang="en-US" sz="1798" b="1" spc="-17">
                <a:solidFill>
                  <a:srgbClr val="404040"/>
                </a:solidFill>
                <a:latin typeface="MV Boli" pitchFamily="2" charset="0"/>
                <a:cs typeface="MV Boli" pitchFamily="2" charset="0"/>
              </a:rPr>
            </a:br>
            <a:r>
              <a:rPr lang="en-US" sz="1798" spc="-17">
                <a:solidFill>
                  <a:srgbClr val="404040"/>
                </a:solidFill>
                <a:latin typeface="휴먼매직체" pitchFamily="18" charset="-127"/>
                <a:ea typeface="휴먼매직체" pitchFamily="18" charset="-127"/>
                <a:cs typeface="MV Boli" pitchFamily="2" charset="0"/>
              </a:rPr>
              <a:t>2020.05.11</a:t>
            </a:r>
            <a:br>
              <a:rPr lang="en-US" sz="1798" b="1" spc="-17">
                <a:solidFill>
                  <a:srgbClr val="404040"/>
                </a:solidFill>
                <a:latin typeface="MV Boli" pitchFamily="2" charset="0"/>
                <a:cs typeface="MV Boli" pitchFamily="2" charset="0"/>
              </a:rPr>
            </a:br>
            <a:r>
              <a:rPr lang="ko-KR" altLang="en-US" sz="1798" b="1" spc="-17" err="1">
                <a:solidFill>
                  <a:srgbClr val="404040"/>
                </a:solidFill>
                <a:latin typeface="휴먼매직체" pitchFamily="18" charset="-127"/>
                <a:ea typeface="휴먼매직체" pitchFamily="18" charset="-127"/>
                <a:cs typeface="MV Boli" pitchFamily="2" charset="0"/>
              </a:rPr>
              <a:t>전성윤 박은화</a:t>
            </a:r>
            <a:endParaRPr lang="ko-KR" altLang="en-US" sz="1798">
              <a:latin typeface="휴먼매직체" pitchFamily="18" charset="-127"/>
              <a:ea typeface="휴먼매직체" pitchFamily="18" charset="-127"/>
              <a:cs typeface="MV Boli" pitchFamily="2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7CDF98C-94B8-4F31-830D-16C4795512E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2"/>
            <a:ext cx="1891008" cy="117286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r>
              <a:rPr lang="en-US" b="1" spc="-188">
                <a:latin typeface="Times New Roman"/>
                <a:cs typeface="Times New Roman"/>
              </a:rPr>
              <a:t>		</a:t>
            </a: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49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15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  <p:timing/>
</p:sld>
</file>

<file path=ppt/slides/slide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E7C602-FE12-4CE6-865C-94A18869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21" y="944811"/>
            <a:ext cx="6644352" cy="312763"/>
          </a:xfrm>
        </p:spPr>
        <p:txBody>
          <a:bodyPr/>
          <a:lstStyle/>
          <a:p>
            <a:r>
              <a:rPr lang="en-US" altLang="ko-KR"/>
              <a:t>Accelerometer(3/6)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FD0CB0-AE33-4C71-99AF-9B7CF7772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1039" y="1723998"/>
            <a:ext cx="4989510" cy="1891849"/>
          </a:xfrm>
        </p:spPr>
        <p:txBody>
          <a:bodyPr/>
          <a:lstStyle/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en-US" altLang="ko-KR" spc="30">
                <a:solidFill>
                  <a:srgbClr val="006FBF"/>
                </a:solidFill>
                <a:cs typeface="Noto Sans CJK JP Regular"/>
              </a:rPr>
              <a:t>(2) Mechanism</a:t>
            </a: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ko-KR" altLang="en-US" sz="1712">
                <a:latin typeface="휴먼매직체" pitchFamily="18" charset="-127"/>
                <a:ea typeface="휴먼매직체" pitchFamily="18" charset="-127"/>
              </a:rPr>
              <a:t>가속도 센서 </a:t>
            </a:r>
            <a:r>
              <a:rPr lang="en-US" altLang="ko-KR" sz="1712">
                <a:latin typeface="휴먼매직체" pitchFamily="18" charset="-127"/>
                <a:ea typeface="휴먼매직체" pitchFamily="18" charset="-127"/>
              </a:rPr>
              <a:t>: </a:t>
            </a:r>
            <a:r>
              <a:rPr lang="ko-KR" altLang="en-US" sz="1712">
                <a:latin typeface="휴먼매직체" pitchFamily="18" charset="-127"/>
                <a:ea typeface="휴먼매직체" pitchFamily="18" charset="-127"/>
              </a:rPr>
              <a:t>단위시간당 속도의 변화 검출위한 소자</a:t>
            </a:r>
            <a:r>
              <a:rPr lang="en-US" altLang="ko-KR" sz="1712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1712">
                <a:solidFill>
                  <a:schemeClr val="accent6">
                    <a:lumMod val="75000"/>
                  </a:schemeClr>
                </a:solidFill>
                <a:latin typeface="휴먼매직체" pitchFamily="18" charset="-127"/>
                <a:ea typeface="휴먼매직체" pitchFamily="18" charset="-127"/>
              </a:rPr>
              <a:t>중력가속도를 기준</a:t>
            </a:r>
            <a:r>
              <a:rPr lang="ko-KR" altLang="en-US" sz="1712">
                <a:latin typeface="휴먼매직체" pitchFamily="18" charset="-127"/>
                <a:ea typeface="휴먼매직체" pitchFamily="18" charset="-127"/>
              </a:rPr>
              <a:t>으로 사물이 얼마만큼의 힘을 받고 있는지 측정하는 센서</a:t>
            </a:r>
            <a:endParaRPr lang="en-US" altLang="ko-KR" sz="1712">
              <a:latin typeface="휴먼매직체" pitchFamily="18" charset="-127"/>
              <a:ea typeface="휴먼매직체" pitchFamily="18" charset="-127"/>
            </a:endParaRPr>
          </a:p>
          <a:p>
            <a:pPr marL="744241" lvl="2">
              <a:spcBef>
                <a:spcPts val="141"/>
              </a:spcBef>
              <a:buSzPct val="95238"/>
              <a:tabLst>
                <a:tab pos="536571"/>
              </a:tabLst>
            </a:pPr>
            <a:r>
              <a:rPr lang="en-US" altLang="ko-KR" sz="1712">
                <a:latin typeface="휴먼매직체" pitchFamily="18" charset="-127"/>
                <a:ea typeface="휴먼매직체" pitchFamily="18" charset="-127"/>
              </a:rPr>
              <a:t>-&gt; </a:t>
            </a:r>
            <a:r>
              <a:rPr lang="ko-KR" altLang="en-US" sz="1712">
                <a:latin typeface="휴먼매직체" pitchFamily="18" charset="-127"/>
                <a:ea typeface="휴먼매직체" pitchFamily="18" charset="-127"/>
              </a:rPr>
              <a:t>기계식의 센서 이용</a:t>
            </a:r>
            <a:endParaRPr lang="en-US" altLang="ko-KR" sz="1712">
              <a:latin typeface="휴먼매직체" pitchFamily="18" charset="-127"/>
              <a:ea typeface="휴먼매직체" pitchFamily="18" charset="-127"/>
            </a:endParaRPr>
          </a:p>
          <a:p>
            <a:pPr marL="744241" lvl="2">
              <a:spcBef>
                <a:spcPts val="141"/>
              </a:spcBef>
              <a:buSzPct val="95238"/>
              <a:tabLst>
                <a:tab pos="536571"/>
              </a:tabLst>
            </a:pPr>
            <a:r>
              <a:rPr lang="en-US" altLang="ko-KR" sz="1712">
                <a:latin typeface="휴먼매직체" pitchFamily="18" charset="-127"/>
                <a:ea typeface="휴먼매직체" pitchFamily="18" charset="-127"/>
              </a:rPr>
              <a:t>-&gt; </a:t>
            </a:r>
            <a:r>
              <a:rPr lang="ko-KR" altLang="en-US" sz="1712">
                <a:latin typeface="휴먼매직체" pitchFamily="18" charset="-127"/>
                <a:ea typeface="휴먼매직체" pitchFamily="18" charset="-127"/>
              </a:rPr>
              <a:t>반도체식</a:t>
            </a:r>
            <a:r>
              <a:rPr lang="en-US" altLang="ko-KR" sz="1712">
                <a:latin typeface="휴먼매직체" pitchFamily="18" charset="-127"/>
                <a:ea typeface="휴먼매직체" pitchFamily="18" charset="-127"/>
              </a:rPr>
              <a:t>(</a:t>
            </a:r>
            <a:r>
              <a:rPr lang="ko-KR" altLang="en-US" sz="1712">
                <a:latin typeface="휴먼매직체" pitchFamily="18" charset="-127"/>
                <a:ea typeface="휴먼매직체" pitchFamily="18" charset="-127"/>
              </a:rPr>
              <a:t>소형으로 정밀한 검출 가능</a:t>
            </a:r>
            <a:r>
              <a:rPr lang="en-US" altLang="ko-KR" sz="1712">
                <a:latin typeface="휴먼매직체" pitchFamily="18" charset="-127"/>
                <a:ea typeface="휴먼매직체" pitchFamily="18" charset="-127"/>
              </a:rPr>
              <a:t>)</a:t>
            </a: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ko-KR" altLang="en-US" sz="1712">
                <a:latin typeface="휴먼매직체" pitchFamily="18" charset="-127"/>
                <a:ea typeface="휴먼매직체" pitchFamily="18" charset="-127"/>
              </a:rPr>
              <a:t>기계식 </a:t>
            </a:r>
            <a:r>
              <a:rPr lang="en-US" altLang="ko-KR" sz="1712">
                <a:latin typeface="휴먼매직체" pitchFamily="18" charset="-127"/>
                <a:ea typeface="휴먼매직체" pitchFamily="18" charset="-127"/>
              </a:rPr>
              <a:t>: proof mass, </a:t>
            </a:r>
            <a:r>
              <a:rPr lang="ko-KR" altLang="en-US" sz="1712" err="1">
                <a:latin typeface="휴먼매직체" pitchFamily="18" charset="-127"/>
                <a:ea typeface="휴먼매직체" pitchFamily="18" charset="-127"/>
              </a:rPr>
              <a:t>스피링</a:t>
            </a:r>
            <a:r>
              <a:rPr lang="en-US" altLang="ko-KR" sz="1712">
                <a:latin typeface="휴먼매직체" pitchFamily="18" charset="-127"/>
                <a:ea typeface="휴먼매직체" pitchFamily="18" charset="-127"/>
              </a:rPr>
              <a:t>,</a:t>
            </a:r>
            <a:r>
              <a:rPr lang="ko-KR" altLang="en-US" sz="1712"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en-US" altLang="ko-KR" sz="1712">
                <a:latin typeface="휴먼매직체" pitchFamily="18" charset="-127"/>
                <a:ea typeface="휴먼매직체" pitchFamily="18" charset="-127"/>
              </a:rPr>
              <a:t>damper</a:t>
            </a:r>
            <a:r>
              <a:rPr lang="ko-KR" altLang="en-US" sz="1712">
                <a:latin typeface="휴먼매직체" pitchFamily="18" charset="-127"/>
                <a:ea typeface="휴먼매직체" pitchFamily="18" charset="-127"/>
              </a:rPr>
              <a:t>로 구성</a:t>
            </a:r>
            <a:r>
              <a:rPr lang="en-US" altLang="ko-KR" sz="1712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1712">
                <a:latin typeface="휴먼매직체" pitchFamily="18" charset="-127"/>
                <a:ea typeface="휴먼매직체" pitchFamily="18" charset="-127"/>
              </a:rPr>
              <a:t>가속도에 따라서 </a:t>
            </a:r>
            <a:r>
              <a:rPr lang="en-US" altLang="ko-KR" sz="1712">
                <a:latin typeface="휴먼매직체" pitchFamily="18" charset="-127"/>
                <a:ea typeface="휴먼매직체" pitchFamily="18" charset="-127"/>
              </a:rPr>
              <a:t>proof mass</a:t>
            </a:r>
            <a:r>
              <a:rPr lang="ko-KR" altLang="en-US" sz="1712">
                <a:latin typeface="휴먼매직체" pitchFamily="18" charset="-127"/>
                <a:ea typeface="휴먼매직체" pitchFamily="18" charset="-127"/>
              </a:rPr>
              <a:t>의 위치 변화로부터 수식에 따라서 가속도가 구해지는 방법</a:t>
            </a:r>
            <a:r>
              <a:rPr lang="en-US" altLang="ko-KR" sz="1712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ko-KR" altLang="en-US" sz="1712">
                <a:latin typeface="휴먼매직체" pitchFamily="18" charset="-127"/>
                <a:ea typeface="휴먼매직체" pitchFamily="18" charset="-127"/>
              </a:rPr>
              <a:t>단점</a:t>
            </a:r>
            <a:r>
              <a:rPr lang="en-US" altLang="ko-KR" sz="1712">
                <a:latin typeface="휴먼매직체" pitchFamily="18" charset="-127"/>
                <a:ea typeface="휴먼매직체" pitchFamily="18" charset="-127"/>
              </a:rPr>
              <a:t>: </a:t>
            </a:r>
            <a:r>
              <a:rPr lang="ko-KR" altLang="en-US" sz="1712">
                <a:latin typeface="휴먼매직체" pitchFamily="18" charset="-127"/>
                <a:ea typeface="휴먼매직체" pitchFamily="18" charset="-127"/>
              </a:rPr>
              <a:t>적은 가속도 범위</a:t>
            </a:r>
            <a:r>
              <a:rPr lang="en-US" altLang="ko-KR" sz="1712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1712">
                <a:latin typeface="휴먼매직체" pitchFamily="18" charset="-127"/>
                <a:ea typeface="휴먼매직체" pitchFamily="18" charset="-127"/>
              </a:rPr>
              <a:t>소형 박형의 형상을 요구하는 휴대기기에 적합하지 않음</a:t>
            </a:r>
            <a:endParaRPr lang="en-US" altLang="ko-KR" sz="1712"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2982DC-6535-4EF7-832E-6EF484A4D4D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5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14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FB3222-EC27-460A-83EC-5DF8A023C8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1" b="2"/>
          <a:stretch>
            <a:fillRect/>
          </a:stretch>
        </p:blipFill>
        <p:spPr>
          <a:xfrm>
            <a:off x="5550550" y="2450450"/>
            <a:ext cx="3427430" cy="2349420"/>
          </a:xfrm>
          <a:prstGeom prst="rect">
            <a:avLst/>
          </a:prstGeom>
        </p:spPr>
      </p:pic>
    </p:spTree>
    <p:extLst>
      <p:ext uri="{BB962C8B-B14F-4D97-AF65-F5344CB8AC3E}">
        <p14:creationId val="1298994993"/>
      </p:ext>
    </p:extLst>
  </p:cSld>
  <p:clrMapOvr>
    <a:masterClrMapping/>
  </p:clrMapOvr>
  <p:transition/>
  <p:timing/>
</p:sld>
</file>

<file path=ppt/slides/slide5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 txBox="1"/>
          <p:nvPr/>
        </p:nvSpPr>
        <p:spPr>
          <a:xfrm>
            <a:off x="1832062" y="999522"/>
            <a:ext cx="6388797" cy="4394324"/>
          </a:xfrm>
          <a:prstGeom prst="rect">
            <a:avLst/>
          </a:prstGeom>
        </p:spPr>
        <p:txBody>
          <a:bodyPr vert="horz" wrap="square" lIns="0" tIns="74478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586"/>
              </a:spcBef>
              <a:tabLst>
                <a:tab pos="183206"/>
              </a:tabLst>
            </a:pPr>
            <a:endParaRPr lang="en-US" sz="2098">
              <a:solidFill>
                <a:schemeClr val="tx1">
                  <a:lumMod val="65000"/>
                  <a:lumOff val="35000"/>
                </a:schemeClr>
              </a:solidFill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182663" indent="-172333">
              <a:lnSpc>
                <a:spcPct val="100000"/>
              </a:lnSpc>
              <a:spcBef>
                <a:spcPts val="586"/>
              </a:spcBef>
              <a:buFont typeface="Wingdings"/>
              <a:buChar char=""/>
              <a:tabLst>
                <a:tab pos="183206"/>
              </a:tabLst>
            </a:pPr>
            <a:r>
              <a:rPr lang="en-US" sz="2098">
                <a:latin typeface="휴먼매직체" pitchFamily="18" charset="-127"/>
                <a:ea typeface="휴먼매직체" pitchFamily="18" charset="-127"/>
                <a:cs typeface="Arial"/>
              </a:rPr>
              <a:t> Complementary Filter</a:t>
            </a:r>
          </a:p>
          <a:p>
            <a:pPr marL="182663" indent="-172333">
              <a:lnSpc>
                <a:spcPct val="100000"/>
              </a:lnSpc>
              <a:spcBef>
                <a:spcPts val="586"/>
              </a:spcBef>
              <a:tabLst>
                <a:tab pos="183206"/>
              </a:tabLst>
            </a:pPr>
            <a:r>
              <a:rPr lang="en-US" sz="2098">
                <a:latin typeface="휴먼매직체" pitchFamily="18" charset="-127"/>
                <a:ea typeface="휴먼매직체" pitchFamily="18" charset="-127"/>
                <a:cs typeface="Arial"/>
              </a:rPr>
              <a:t>	</a:t>
            </a:r>
            <a:r>
              <a:rPr lang="en-US" sz="2098">
                <a:solidFill>
                  <a:schemeClr val="tx1">
                    <a:lumMod val="65000"/>
                    <a:lumOff val="35000"/>
                  </a:schemeClr>
                </a:solidFill>
                <a:latin typeface="휴먼매직체" pitchFamily="18" charset="-127"/>
                <a:ea typeface="휴먼매직체" pitchFamily="18" charset="-127"/>
                <a:cs typeface="Arial"/>
              </a:rPr>
              <a:t>: </a:t>
            </a:r>
            <a:r>
              <a:rPr lang="ko-KR" altLang="en-US" sz="2098">
                <a:solidFill>
                  <a:schemeClr val="tx1">
                    <a:lumMod val="65000"/>
                    <a:lumOff val="35000"/>
                  </a:schemeClr>
                </a:solidFill>
                <a:latin typeface="휴먼매직체" pitchFamily="18" charset="-127"/>
                <a:ea typeface="휴먼매직체" pitchFamily="18" charset="-127"/>
                <a:cs typeface="Arial"/>
              </a:rPr>
              <a:t>상보필터 추가 설명 및 보완</a:t>
            </a:r>
            <a:endParaRPr lang="en-US" altLang="ko-KR" sz="2098">
              <a:solidFill>
                <a:schemeClr val="tx1">
                  <a:lumMod val="65000"/>
                  <a:lumOff val="35000"/>
                </a:schemeClr>
              </a:solidFill>
              <a:latin typeface="휴먼매직체" pitchFamily="18" charset="-127"/>
              <a:ea typeface="휴먼매직체" pitchFamily="18" charset="-127"/>
              <a:cs typeface="Arial"/>
            </a:endParaRPr>
          </a:p>
          <a:p>
            <a:pPr marL="182663" indent="-172333">
              <a:lnSpc>
                <a:spcPct val="100000"/>
              </a:lnSpc>
              <a:spcBef>
                <a:spcPts val="586"/>
              </a:spcBef>
              <a:tabLst>
                <a:tab pos="183206"/>
              </a:tabLst>
            </a:pPr>
            <a:endParaRPr lang="en-US" altLang="ko-KR" sz="2098">
              <a:solidFill>
                <a:schemeClr val="tx1">
                  <a:lumMod val="65000"/>
                  <a:lumOff val="35000"/>
                </a:schemeClr>
              </a:solidFill>
              <a:latin typeface="휴먼매직체" pitchFamily="18" charset="-127"/>
              <a:ea typeface="휴먼매직체" pitchFamily="18" charset="-127"/>
              <a:cs typeface="Arial"/>
            </a:endParaRPr>
          </a:p>
          <a:p>
            <a:pPr marL="303894" indent="-293565">
              <a:lnSpc>
                <a:spcPct val="100000"/>
              </a:lnSpc>
              <a:spcBef>
                <a:spcPts val="586"/>
              </a:spcBef>
              <a:buFont typeface="Wingdings" panose="05000000000000000000" pitchFamily="2" charset="2"/>
              <a:buChar char="§"/>
              <a:tabLst>
                <a:tab pos="183206"/>
              </a:tabLst>
            </a:pPr>
            <a:r>
              <a:rPr lang="en-US" altLang="ko-KR" sz="2098">
                <a:latin typeface="휴먼매직체" pitchFamily="18" charset="-127"/>
                <a:ea typeface="휴먼매직체" pitchFamily="18" charset="-127"/>
                <a:cs typeface="Arial"/>
              </a:rPr>
              <a:t>Kalman Filter</a:t>
            </a:r>
          </a:p>
          <a:p>
            <a:pPr marL="10329">
              <a:lnSpc>
                <a:spcPct val="100000"/>
              </a:lnSpc>
              <a:spcBef>
                <a:spcPts val="586"/>
              </a:spcBef>
              <a:tabLst>
                <a:tab pos="183206"/>
              </a:tabLst>
            </a:pPr>
            <a:r>
              <a:rPr lang="en-US" altLang="ko-KR" sz="2098">
                <a:solidFill>
                  <a:schemeClr val="tx1">
                    <a:lumMod val="65000"/>
                    <a:lumOff val="35000"/>
                  </a:schemeClr>
                </a:solidFill>
                <a:latin typeface="휴먼매직체" pitchFamily="18" charset="-127"/>
                <a:ea typeface="휴먼매직체" pitchFamily="18" charset="-127"/>
                <a:cs typeface="Arial"/>
              </a:rPr>
              <a:t>  : </a:t>
            </a:r>
            <a:r>
              <a:rPr lang="ko-KR" altLang="en-US" sz="2098">
                <a:solidFill>
                  <a:schemeClr val="tx1">
                    <a:lumMod val="65000"/>
                    <a:lumOff val="35000"/>
                  </a:schemeClr>
                </a:solidFill>
                <a:latin typeface="휴먼매직체" pitchFamily="18" charset="-127"/>
                <a:ea typeface="휴먼매직체" pitchFamily="18" charset="-127"/>
                <a:cs typeface="Arial"/>
              </a:rPr>
              <a:t>칼만필터 간략 소개</a:t>
            </a:r>
            <a:endParaRPr lang="en-US" altLang="ko-KR" sz="2098">
              <a:solidFill>
                <a:schemeClr val="tx1">
                  <a:lumMod val="65000"/>
                  <a:lumOff val="35000"/>
                </a:schemeClr>
              </a:solidFill>
              <a:latin typeface="휴먼매직체" pitchFamily="18" charset="-127"/>
              <a:ea typeface="휴먼매직체" pitchFamily="18" charset="-127"/>
              <a:cs typeface="Arial"/>
            </a:endParaRPr>
          </a:p>
          <a:p>
            <a:pPr marL="182663" indent="-172333">
              <a:lnSpc>
                <a:spcPct val="100000"/>
              </a:lnSpc>
              <a:spcBef>
                <a:spcPts val="586"/>
              </a:spcBef>
              <a:tabLst>
                <a:tab pos="183206"/>
              </a:tabLst>
            </a:pPr>
            <a:endParaRPr lang="en-US" sz="2098">
              <a:solidFill>
                <a:schemeClr val="tx1">
                  <a:lumMod val="65000"/>
                  <a:lumOff val="35000"/>
                </a:schemeClr>
              </a:solidFill>
              <a:latin typeface="휴먼매직체" pitchFamily="18" charset="-127"/>
              <a:ea typeface="휴먼매직체" pitchFamily="18" charset="-127"/>
              <a:cs typeface="Arial"/>
            </a:endParaRPr>
          </a:p>
          <a:p>
            <a:pPr marL="182663" indent="-172333">
              <a:lnSpc>
                <a:spcPct val="100000"/>
              </a:lnSpc>
              <a:spcBef>
                <a:spcPts val="586"/>
              </a:spcBef>
              <a:buFont typeface="Wingdings"/>
              <a:buChar char=""/>
              <a:tabLst>
                <a:tab pos="183206"/>
              </a:tabLst>
            </a:pPr>
            <a:r>
              <a:rPr lang="en-US" sz="2098">
                <a:latin typeface="휴먼매직체" pitchFamily="18" charset="-127"/>
                <a:ea typeface="휴먼매직체" pitchFamily="18" charset="-127"/>
                <a:cs typeface="Arial"/>
              </a:rPr>
              <a:t> Thesis</a:t>
            </a:r>
          </a:p>
          <a:p>
            <a:pPr marL="182663" indent="-172333">
              <a:lnSpc>
                <a:spcPct val="100000"/>
              </a:lnSpc>
              <a:spcBef>
                <a:spcPts val="586"/>
              </a:spcBef>
              <a:tabLst>
                <a:tab pos="183206"/>
              </a:tabLst>
            </a:pPr>
            <a:r>
              <a:rPr lang="en-US" sz="2098">
                <a:latin typeface="휴먼매직체" pitchFamily="18" charset="-127"/>
                <a:ea typeface="휴먼매직체" pitchFamily="18" charset="-127"/>
                <a:cs typeface="Arial"/>
              </a:rPr>
              <a:t>	</a:t>
            </a:r>
            <a:r>
              <a:rPr lang="en-US" sz="2098">
                <a:solidFill>
                  <a:schemeClr val="tx1">
                    <a:lumMod val="65000"/>
                    <a:lumOff val="35000"/>
                  </a:schemeClr>
                </a:solidFill>
                <a:latin typeface="휴먼매직체" pitchFamily="18" charset="-127"/>
                <a:ea typeface="휴먼매직체" pitchFamily="18" charset="-127"/>
                <a:cs typeface="Arial"/>
              </a:rPr>
              <a:t>: </a:t>
            </a:r>
            <a:r>
              <a:rPr lang="ko-KR" altLang="en-US" sz="2098">
                <a:solidFill>
                  <a:schemeClr val="tx1">
                    <a:lumMod val="65000"/>
                    <a:lumOff val="35000"/>
                  </a:schemeClr>
                </a:solidFill>
                <a:latin typeface="휴먼매직체" pitchFamily="18" charset="-127"/>
                <a:ea typeface="휴먼매직체" pitchFamily="18" charset="-127"/>
                <a:cs typeface="Arial"/>
              </a:rPr>
              <a:t>논문 소개</a:t>
            </a:r>
            <a:endParaRPr lang="en-US" sz="2098">
              <a:solidFill>
                <a:schemeClr val="tx1">
                  <a:lumMod val="65000"/>
                  <a:lumOff val="35000"/>
                </a:schemeClr>
              </a:solidFill>
              <a:latin typeface="휴먼매직체" pitchFamily="18" charset="-127"/>
              <a:ea typeface="휴먼매직체" pitchFamily="18" charset="-127"/>
              <a:cs typeface="Arial"/>
            </a:endParaRPr>
          </a:p>
          <a:p>
            <a:pPr marL="182663" indent="-172333">
              <a:lnSpc>
                <a:spcPct val="100000"/>
              </a:lnSpc>
              <a:spcBef>
                <a:spcPts val="586"/>
              </a:spcBef>
              <a:tabLst>
                <a:tab pos="183206"/>
              </a:tabLst>
            </a:pPr>
            <a:endParaRPr lang="en-US" sz="2098">
              <a:solidFill>
                <a:schemeClr val="tx1">
                  <a:lumMod val="65000"/>
                  <a:lumOff val="35000"/>
                </a:schemeClr>
              </a:solidFill>
              <a:latin typeface="휴먼매직체" pitchFamily="18" charset="-127"/>
              <a:ea typeface="휴먼매직체" pitchFamily="18" charset="-127"/>
              <a:cs typeface="Arial"/>
            </a:endParaRPr>
          </a:p>
          <a:p>
            <a:pPr marL="182663" indent="-172333">
              <a:lnSpc>
                <a:spcPct val="100000"/>
              </a:lnSpc>
              <a:spcBef>
                <a:spcPts val="586"/>
              </a:spcBef>
              <a:buFont typeface="Wingdings"/>
              <a:buChar char=""/>
              <a:tabLst>
                <a:tab pos="183206"/>
              </a:tabLst>
            </a:pPr>
            <a:r>
              <a:rPr lang="en-US" sz="2098">
                <a:latin typeface="휴먼매직체" pitchFamily="18" charset="-127"/>
                <a:ea typeface="휴먼매직체" pitchFamily="18" charset="-127"/>
                <a:cs typeface="Arial"/>
              </a:rPr>
              <a:t> Future works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CDAF351-A82E-412C-97FC-8218CAB67F8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50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15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  <p:timing/>
</p:sld>
</file>

<file path=ppt/slides/slide5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18576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Complementary Filter(1/4)</a:t>
            </a:r>
            <a:endParaRPr sz="2397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1513" y="1627626"/>
            <a:ext cx="7664211" cy="5786456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ko-KR" altLang="en-US" sz="2397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상보필터 </a:t>
            </a:r>
            <a:endParaRPr lang="en-US" altLang="ko-KR" sz="2397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en-US" altLang="ko-KR" sz="2397">
                <a:latin typeface="휴먼매직체" pitchFamily="18" charset="-127"/>
                <a:ea typeface="휴먼매직체" pitchFamily="18" charset="-127"/>
              </a:rPr>
              <a:t>High</a:t>
            </a:r>
            <a:r>
              <a:rPr lang="ko-KR" altLang="en-US" sz="2397"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en-US" altLang="ko-KR" sz="2397">
                <a:latin typeface="휴먼매직체" pitchFamily="18" charset="-127"/>
                <a:ea typeface="휴먼매직체" pitchFamily="18" charset="-127"/>
              </a:rPr>
              <a:t>Pass/Low</a:t>
            </a:r>
            <a:r>
              <a:rPr lang="ko-KR" altLang="en-US" sz="2397"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en-US" altLang="ko-KR" sz="2397">
                <a:latin typeface="휴먼매직체" pitchFamily="18" charset="-127"/>
                <a:ea typeface="휴먼매직체" pitchFamily="18" charset="-127"/>
              </a:rPr>
              <a:t>Pass Filter 2</a:t>
            </a:r>
            <a:r>
              <a:rPr lang="ko-KR" altLang="en-US" sz="2397">
                <a:latin typeface="휴먼매직체" pitchFamily="18" charset="-127"/>
                <a:ea typeface="휴먼매직체" pitchFamily="18" charset="-127"/>
              </a:rPr>
              <a:t>개 활용하여 가속도 센서와 자이로 센서의 장점만을 뽑아내는 필터 </a:t>
            </a:r>
            <a:r>
              <a:rPr lang="en-US" altLang="ko-KR" sz="2397">
                <a:latin typeface="휴먼매직체" pitchFamily="18" charset="-127"/>
                <a:ea typeface="휴먼매직체" pitchFamily="18" charset="-127"/>
              </a:rPr>
              <a:t>(</a:t>
            </a:r>
            <a:r>
              <a:rPr lang="ko-KR" altLang="en-US" sz="2397">
                <a:latin typeface="휴먼매직체" pitchFamily="18" charset="-127"/>
                <a:ea typeface="휴먼매직체" pitchFamily="18" charset="-127"/>
              </a:rPr>
              <a:t>상호 보완적인 관계에서만 사용가능</a:t>
            </a:r>
            <a:r>
              <a:rPr lang="en-US" altLang="ko-KR" sz="2397">
                <a:latin typeface="휴먼매직체" pitchFamily="18" charset="-127"/>
                <a:ea typeface="휴먼매직체" pitchFamily="18" charset="-127"/>
              </a:rPr>
              <a:t>)</a:t>
            </a: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en-US" altLang="ko-KR" sz="2397">
                <a:latin typeface="휴먼매직체" pitchFamily="18" charset="-127"/>
                <a:ea typeface="휴먼매직체" pitchFamily="18" charset="-127"/>
              </a:rPr>
              <a:t>High Pass Filter</a:t>
            </a:r>
            <a:r>
              <a:rPr lang="ko-KR" altLang="en-US" sz="2397">
                <a:latin typeface="휴먼매직체" pitchFamily="18" charset="-127"/>
                <a:ea typeface="휴먼매직체" pitchFamily="18" charset="-127"/>
              </a:rPr>
              <a:t>은 고주파 필터로</a:t>
            </a:r>
            <a:r>
              <a:rPr lang="en-US" altLang="ko-KR" sz="2397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397">
                <a:latin typeface="휴먼매직체" pitchFamily="18" charset="-127"/>
                <a:ea typeface="휴먼매직체" pitchFamily="18" charset="-127"/>
              </a:rPr>
              <a:t>많이 흔들리거나 움직여 변화량이 많은 경우와 같이 주파수가 높은 대역의 값을 통과시킴</a:t>
            </a:r>
            <a:r>
              <a:rPr lang="en-US" altLang="ko-KR" sz="2397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en-US" altLang="ko-KR" sz="2397">
                <a:latin typeface="휴먼매직체" pitchFamily="18" charset="-127"/>
                <a:ea typeface="휴먼매직체" pitchFamily="18" charset="-127"/>
              </a:rPr>
              <a:t>Low Pass Filter</a:t>
            </a:r>
            <a:r>
              <a:rPr lang="ko-KR" altLang="en-US" sz="2397">
                <a:latin typeface="휴먼매직체" pitchFamily="18" charset="-127"/>
                <a:ea typeface="휴먼매직체" pitchFamily="18" charset="-127"/>
              </a:rPr>
              <a:t>은 저주파 필터로</a:t>
            </a:r>
            <a:r>
              <a:rPr lang="en-US" altLang="ko-KR" sz="2397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397">
                <a:latin typeface="휴먼매직체" pitchFamily="18" charset="-127"/>
                <a:ea typeface="휴먼매직체" pitchFamily="18" charset="-127"/>
              </a:rPr>
              <a:t>안정적인 상황의 주파수가 낮은 대역을 통과시키고 높은 주파수의 데이터는 막음</a:t>
            </a:r>
            <a:r>
              <a:rPr lang="en-US" altLang="ko-KR" sz="2397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C424435B-034B-4D78-AED4-5B9619C757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51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15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  <p:timing/>
</p:sld>
</file>

<file path=ppt/slides/slide5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18576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altLang="ko-KR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Complementary Filter(2/4)</a:t>
            </a:r>
            <a:endParaRPr sz="2397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1513" y="1627626"/>
            <a:ext cx="7664211" cy="3693868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ko-KR" altLang="en-US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상보필터의 수식</a:t>
            </a:r>
            <a:endParaRPr lang="en-US" altLang="ko-KR" sz="2098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가속도 센서는 잘 움직이지 않는 저주파대의 신뢰도가 높고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움직임이 있을 때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고주파대에서는 가속도의 특성상 비정상적인 데이터를 반환한다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ko-KR" altLang="en-US" sz="2055" err="1">
                <a:latin typeface="휴먼매직체" pitchFamily="18" charset="-127"/>
                <a:ea typeface="휴먼매직체" pitchFamily="18" charset="-127"/>
              </a:rPr>
              <a:t>자이로 센서는 누적된 오차로 인한 드리프트로 인해 움직이는 상황에서의 데이터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(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고주파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)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가 정지된 상태의 데이터보다 신뢰도가 높다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 </a:t>
            </a: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  <a:p>
            <a:pPr marL="352821" lvl="1">
              <a:lnSpc>
                <a:spcPct val="100000"/>
              </a:lnSpc>
              <a:spcBef>
                <a:spcPts val="141"/>
              </a:spcBef>
              <a:buSzPct val="95238"/>
              <a:tabLst>
                <a:tab pos="536571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2AD9E0AF-697E-4F4C-904E-7A6D308F0B3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52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15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819681B-C79C-4BA1-997E-47F198217A7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50255" y="3451439"/>
            <a:ext cx="3267504" cy="199113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8D1F290-FD68-4CF7-B31D-54E5136C240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335302" y="3764535"/>
            <a:ext cx="4824674" cy="1497606"/>
          </a:xfrm>
          <a:prstGeom prst="rect">
            <a:avLst/>
          </a:prstGeom>
        </p:spPr>
      </p:pic>
    </p:spTree>
    <p:extLst>
      <p:ext uri="{BB962C8B-B14F-4D97-AF65-F5344CB8AC3E}">
        <p14:creationId val="2564159626"/>
      </p:ext>
    </p:extLst>
  </p:cSld>
  <p:clrMapOvr>
    <a:masterClrMapping/>
  </p:clrMapOvr>
  <p:transition/>
  <p:timing/>
</p:sld>
</file>

<file path=ppt/slides/slide5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581102" y="1047050"/>
            <a:ext cx="6539227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altLang="ko-KR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Complementary Filter(3/4)</a:t>
            </a:r>
            <a:endParaRPr lang="en-US" sz="2397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1513" y="1627625"/>
            <a:ext cx="8092773" cy="2025067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ko-KR" altLang="en-US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상보필터 수식</a:t>
            </a: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차단 주파수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: </a:t>
            </a: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이 그래프에 의해 필터의 식이 결정된다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 (S-domain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에서 표현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 err="1">
                <a:latin typeface="휴먼매직체" pitchFamily="18" charset="-127"/>
                <a:ea typeface="휴먼매직체" pitchFamily="18" charset="-127"/>
              </a:rPr>
              <a:t>시정수 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tau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사용</a:t>
            </a: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  <a:p>
            <a:pPr marL="352821" lvl="1">
              <a:lnSpc>
                <a:spcPct val="100000"/>
              </a:lnSpc>
              <a:spcBef>
                <a:spcPts val="141"/>
              </a:spcBef>
              <a:buSzPct val="95238"/>
              <a:tabLst>
                <a:tab pos="536571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C9B5985B-D756-4DAB-9C43-1888FAC419A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53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15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7C60DFA7-3F9A-40F0-9F8E-B21A093D4E4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505995" y="1960431"/>
            <a:ext cx="565563" cy="41573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EFD72A5-A5CE-43F9-8206-AB5429B9E05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91557" y="3232808"/>
            <a:ext cx="3920413" cy="184648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7B330651-11CB-4873-912D-6E56B0715ED5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604005" y="3363018"/>
            <a:ext cx="4297576" cy="1531642"/>
          </a:xfrm>
          <a:prstGeom prst="rect">
            <a:avLst/>
          </a:prstGeom>
        </p:spPr>
      </p:pic>
    </p:spTree>
    <p:extLst>
      <p:ext uri="{BB962C8B-B14F-4D97-AF65-F5344CB8AC3E}">
        <p14:creationId val="1897705637"/>
      </p:ext>
    </p:extLst>
  </p:cSld>
  <p:clrMapOvr>
    <a:masterClrMapping/>
  </p:clrMapOvr>
  <p:transition/>
  <p:timing/>
</p:sld>
</file>

<file path=ppt/slides/slide5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579479" y="1047050"/>
            <a:ext cx="6410157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altLang="ko-KR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Complementary Filter(4/4)</a:t>
            </a:r>
            <a:endParaRPr lang="en-US" sz="2397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1513" y="1627626"/>
            <a:ext cx="7859921" cy="1737419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ko-KR" altLang="en-US" sz="2098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상보필터 수식 및 블록선도</a:t>
            </a:r>
            <a:endParaRPr lang="en-US" altLang="ko-KR" sz="2098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10329">
              <a:lnSpc>
                <a:spcPct val="100000"/>
              </a:lnSpc>
              <a:spcBef>
                <a:spcPts val="261"/>
              </a:spcBef>
              <a:tabLst>
                <a:tab pos="183206"/>
              </a:tabLst>
            </a:pPr>
            <a:endParaRPr lang="en-US" altLang="ko-KR" sz="2098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  <a:p>
            <a:pPr marL="10329">
              <a:lnSpc>
                <a:spcPct val="100000"/>
              </a:lnSpc>
              <a:spcBef>
                <a:spcPts val="261"/>
              </a:spcBef>
              <a:tabLst>
                <a:tab pos="183206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34BAE78D-C121-439B-B576-633F8397E50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54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15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2E83A7E8-495B-4F5E-B7EC-A03CE5ECEDB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03404" y="2408591"/>
            <a:ext cx="3718488" cy="219466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C71CF10-1C71-4D75-ABBE-9B67A0C6152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147601" y="2302960"/>
            <a:ext cx="3796992" cy="106208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45E2985-F04F-4DD7-B62B-328DDD207DD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867756" y="3872435"/>
            <a:ext cx="3556815" cy="116575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9419805-9BC1-4460-825D-08403D70D68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59" y="1639211"/>
            <a:ext cx="3392738" cy="4153080"/>
          </a:xfrm>
          <a:prstGeom prst="rect">
            <a:avLst/>
          </a:prstGeom>
        </p:spPr>
      </p:pic>
    </p:spTree>
    <p:extLst>
      <p:ext uri="{BB962C8B-B14F-4D97-AF65-F5344CB8AC3E}">
        <p14:creationId val="18829404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35973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Kalman Filter(1/3)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691513" y="1627626"/>
            <a:ext cx="7859921" cy="4201096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ko-KR" altLang="en-US" sz="2397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칼만필터</a:t>
            </a:r>
            <a:endParaRPr lang="en-US" altLang="ko-KR" sz="2397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  <a:p>
            <a:pPr marL="646386" lvl="1" indent="-293565">
              <a:lnSpc>
                <a:spcPct val="100000"/>
              </a:lnSpc>
              <a:spcBef>
                <a:spcPts val="141"/>
              </a:spcBef>
              <a:buSzPct val="95238"/>
              <a:buFont typeface="Wingdings" panose="05000000000000000000" pitchFamily="2" charset="2"/>
              <a:buChar char="Ø"/>
              <a:tabLst>
                <a:tab pos="536571"/>
              </a:tabLst>
            </a:pPr>
            <a:r>
              <a:rPr lang="ko-KR" altLang="en-US" sz="2397">
                <a:latin typeface="휴먼매직체" pitchFamily="18" charset="-127"/>
                <a:ea typeface="휴먼매직체" pitchFamily="18" charset="-127"/>
              </a:rPr>
              <a:t>칼만 필터는 잡음이 포함되어 있는 측정치를 바탕으로 선형 역학계의 상태를 추정하는 재귀 필터이다</a:t>
            </a:r>
            <a:r>
              <a:rPr lang="en-US" altLang="ko-KR" sz="2397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646386" lvl="1" indent="-293565">
              <a:lnSpc>
                <a:spcPct val="100000"/>
              </a:lnSpc>
              <a:spcBef>
                <a:spcPts val="141"/>
              </a:spcBef>
              <a:buSzPct val="95238"/>
              <a:buFont typeface="Wingdings" panose="05000000000000000000" pitchFamily="2" charset="2"/>
              <a:buChar char="Ø"/>
              <a:tabLst>
                <a:tab pos="536571"/>
              </a:tabLst>
            </a:pPr>
            <a:endParaRPr lang="en-US" altLang="ko-KR" sz="2397">
              <a:latin typeface="휴먼매직체" pitchFamily="18" charset="-127"/>
              <a:ea typeface="휴먼매직체" pitchFamily="18" charset="-127"/>
            </a:endParaRPr>
          </a:p>
          <a:p>
            <a:pPr marL="646386" lvl="1" indent="-293565">
              <a:lnSpc>
                <a:spcPct val="100000"/>
              </a:lnSpc>
              <a:spcBef>
                <a:spcPts val="141"/>
              </a:spcBef>
              <a:buSzPct val="95238"/>
              <a:buFont typeface="Wingdings" panose="05000000000000000000" pitchFamily="2" charset="2"/>
              <a:buChar char="Ø"/>
              <a:tabLst>
                <a:tab pos="536571"/>
              </a:tabLst>
            </a:pPr>
            <a:r>
              <a:rPr lang="ko-KR" altLang="en-US" sz="2397">
                <a:latin typeface="휴먼매직체" pitchFamily="18" charset="-127"/>
                <a:ea typeface="휴먼매직체" pitchFamily="18" charset="-127"/>
              </a:rPr>
              <a:t>여기서 재귀 필터란</a:t>
            </a:r>
            <a:r>
              <a:rPr lang="en-US" altLang="ko-KR" sz="2397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397">
                <a:latin typeface="휴먼매직체" pitchFamily="18" charset="-127"/>
                <a:ea typeface="휴먼매직체" pitchFamily="18" charset="-127"/>
              </a:rPr>
              <a:t>과거에 수행한 측정값을 바탕으로 현재의 상태 변수의 결합분포를 추정한다는 것이다</a:t>
            </a:r>
            <a:r>
              <a:rPr lang="en-US" altLang="ko-KR" sz="2397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646386" lvl="1" indent="-293565">
              <a:lnSpc>
                <a:spcPct val="100000"/>
              </a:lnSpc>
              <a:spcBef>
                <a:spcPts val="141"/>
              </a:spcBef>
              <a:buSzPct val="95238"/>
              <a:buFont typeface="Wingdings" panose="05000000000000000000" pitchFamily="2" charset="2"/>
              <a:buChar char="Ø"/>
              <a:tabLst>
                <a:tab pos="536571"/>
              </a:tabLst>
            </a:pPr>
            <a:endParaRPr lang="en-US" altLang="ko-KR" sz="2397">
              <a:latin typeface="휴먼매직체" pitchFamily="18" charset="-127"/>
              <a:ea typeface="휴먼매직체" pitchFamily="18" charset="-127"/>
            </a:endParaRPr>
          </a:p>
          <a:p>
            <a:pPr marL="646386" lvl="1" indent="-293565">
              <a:lnSpc>
                <a:spcPct val="100000"/>
              </a:lnSpc>
              <a:spcBef>
                <a:spcPts val="141"/>
              </a:spcBef>
              <a:buSzPct val="95238"/>
              <a:buFont typeface="Wingdings" panose="05000000000000000000" pitchFamily="2" charset="2"/>
              <a:buChar char="Ø"/>
              <a:tabLst>
                <a:tab pos="536571"/>
              </a:tabLst>
            </a:pPr>
            <a:r>
              <a:rPr lang="ko-KR" altLang="en-US" sz="2397">
                <a:latin typeface="휴먼매직체" pitchFamily="18" charset="-127"/>
                <a:ea typeface="휴먼매직체" pitchFamily="18" charset="-127"/>
              </a:rPr>
              <a:t>즉</a:t>
            </a:r>
            <a:r>
              <a:rPr lang="en-US" altLang="ko-KR" sz="2397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397">
                <a:latin typeface="휴먼매직체" pitchFamily="18" charset="-127"/>
                <a:ea typeface="휴먼매직체" pitchFamily="18" charset="-127"/>
              </a:rPr>
              <a:t>과거의 측정데이터와 새로운 측정데이터를 사용하여 데이터에 포함된 노이즈를 제거시켜 새로운 결과를 추정하는데 사용하는 알고리즘으로 선형적 움직임을 가지는 대상을 재귀적 적용으로 동작시킨다</a:t>
            </a:r>
            <a:r>
              <a:rPr lang="en-US" altLang="ko-KR" sz="2397">
                <a:latin typeface="휴먼매직체" pitchFamily="18" charset="-127"/>
                <a:ea typeface="휴먼매직체" pitchFamily="18" charset="-127"/>
              </a:rPr>
              <a:t>.</a:t>
            </a:r>
          </a:p>
        </p:txBody>
      </p:sp>
      <p:sp>
        <p:nvSpPr>
          <p:cNvPr id="38" name="슬라이드 번호 개체 틀 37">
            <a:extLst>
              <a:ext uri="{FF2B5EF4-FFF2-40B4-BE49-F238E27FC236}">
                <a16:creationId xmlns:a16="http://schemas.microsoft.com/office/drawing/2014/main" id="{570A9151-0B30-47B5-83D7-13CF25991C4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55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15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val="761299994"/>
      </p:ext>
    </p:extLst>
  </p:cSld>
  <p:clrMapOvr>
    <a:masterClrMapping/>
  </p:clrMapOvr>
  <p:transition/>
  <p:timing/>
</p:sld>
</file>

<file path=ppt/slides/slide5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35973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Kalman</a:t>
            </a:r>
            <a:r>
              <a:rPr lang="ko-KR" alt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Filter(2/3)</a:t>
            </a:r>
            <a:endParaRPr lang="en-US" sz="2397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1513" y="1627626"/>
            <a:ext cx="7859921" cy="3458918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ko-KR" altLang="en-US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칼만필터 수식</a:t>
            </a:r>
            <a:endParaRPr lang="en-US" altLang="ko-KR" sz="2055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  <a:p>
            <a:pPr marL="695314" lvl="1" indent="-293565">
              <a:spcBef>
                <a:spcPts val="261"/>
              </a:spcBef>
              <a:buFont typeface="Wingdings" panose="05000000000000000000" pitchFamily="2" charset="2"/>
              <a:buChar char="Ø"/>
              <a:tabLst>
                <a:tab pos="183206"/>
              </a:tabLst>
            </a:pP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	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알고리즘은 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“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예측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(Prediction)”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과 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“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보정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(Update)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＂ 로 이루어진다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695314" lvl="1" indent="-293565">
              <a:spcBef>
                <a:spcPts val="261"/>
              </a:spcBef>
              <a:buFont typeface="Wingdings" panose="05000000000000000000" pitchFamily="2" charset="2"/>
              <a:buChar char="Ø"/>
              <a:tabLst>
                <a:tab pos="183206"/>
              </a:tabLst>
            </a:pP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“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예측“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: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현재 상태 변수의 값과 정확도를 예측한다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695314" lvl="1" indent="-293565">
              <a:spcBef>
                <a:spcPts val="261"/>
              </a:spcBef>
              <a:buFont typeface="Wingdings" panose="05000000000000000000" pitchFamily="2" charset="2"/>
              <a:buChar char="Ø"/>
              <a:tabLst>
                <a:tab pos="183206"/>
              </a:tabLst>
            </a:pP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특정 시간 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K,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이 때의 상태 벡터 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  ,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이 때 사용자의 입력   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 </a:t>
            </a:r>
          </a:p>
          <a:p>
            <a:pPr marL="401749" lvl="1">
              <a:spcBef>
                <a:spcPts val="261"/>
              </a:spcBef>
              <a:tabLst>
                <a:tab pos="183206"/>
              </a:tabLst>
            </a:pP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  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해당 시간의 이전 상태에 기반한 상태 전이 행렬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 </a:t>
            </a:r>
          </a:p>
          <a:p>
            <a:pPr marL="401749" lvl="1">
              <a:spcBef>
                <a:spcPts val="261"/>
              </a:spcBef>
              <a:tabLst>
                <a:tab pos="183206"/>
              </a:tabLst>
            </a:pP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  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사용자 입력에 의한 상태 전이 행렬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:   </a:t>
            </a:r>
          </a:p>
          <a:p>
            <a:pPr marL="401749" lvl="1">
              <a:spcBef>
                <a:spcPts val="261"/>
              </a:spcBef>
              <a:tabLst>
                <a:tab pos="183206"/>
              </a:tabLst>
            </a:pP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   공분산행렬을 가지는 다변량 정규분포의 잡음 변수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:. </a:t>
            </a:r>
          </a:p>
          <a:p>
            <a:pPr marL="10329">
              <a:lnSpc>
                <a:spcPct val="100000"/>
              </a:lnSpc>
              <a:spcBef>
                <a:spcPts val="261"/>
              </a:spcBef>
              <a:tabLst>
                <a:tab pos="183206"/>
              </a:tabLst>
            </a:pPr>
            <a:endParaRPr lang="en-US" altLang="ko-KR" sz="2055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  <a:p>
            <a:pPr marL="10329">
              <a:lnSpc>
                <a:spcPct val="100000"/>
              </a:lnSpc>
              <a:spcBef>
                <a:spcPts val="261"/>
              </a:spcBef>
              <a:tabLst>
                <a:tab pos="183206"/>
              </a:tabLst>
            </a:pPr>
            <a:endParaRPr lang="en-US" altLang="ko-KR" sz="2055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35" name="슬라이드 번호 개체 틀 34">
            <a:extLst>
              <a:ext uri="{FF2B5EF4-FFF2-40B4-BE49-F238E27FC236}">
                <a16:creationId xmlns:a16="http://schemas.microsoft.com/office/drawing/2014/main" id="{CE791AAF-3D77-44A6-BF9F-35E97BDB5BF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56</a:t>
            </a:fld>
            <a:r>
              <a:rPr lang="en-US" altLang="ko-KR" i="0" spc="-98">
                <a:latin typeface="Trebuchet MS"/>
                <a:cs typeface="Trebuchet MS"/>
              </a:rPr>
              <a:t>/15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5DD17BF-1753-4012-9D61-8A25FFDAA1D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11928" y="4612359"/>
            <a:ext cx="3945113" cy="69123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18D7259-2F64-41A2-86D0-12F86BD06EF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694780" y="2984154"/>
            <a:ext cx="322758" cy="43672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D369899-16E3-4961-BFAF-FDD8291E1DF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321138" y="2969058"/>
            <a:ext cx="322757" cy="29586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F6B6B75-CF77-430E-9DF5-49F6EA54F1A8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609683" y="3344882"/>
            <a:ext cx="322758" cy="32275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5F2DC9F2-BA48-417E-939E-816156E6092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182559" y="3701348"/>
            <a:ext cx="322758" cy="32275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75DD4C6F-B8BE-464A-8DF7-704CAB43460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517834" y="4002962"/>
            <a:ext cx="506458" cy="332816"/>
          </a:xfrm>
          <a:prstGeom prst="rect">
            <a:avLst/>
          </a:prstGeom>
        </p:spPr>
      </p:pic>
    </p:spTree>
    <p:extLst>
      <p:ext uri="{BB962C8B-B14F-4D97-AF65-F5344CB8AC3E}">
        <p14:creationId val="3179124971"/>
      </p:ext>
    </p:extLst>
  </p:cSld>
  <p:clrMapOvr>
    <a:masterClrMapping/>
  </p:clrMapOvr>
  <p:transition/>
  <p:timing/>
</p:sld>
</file>

<file path=ppt/slides/slide5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35973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Kalman Filter(3/3)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691513" y="1627626"/>
            <a:ext cx="7859921" cy="5804022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ko-KR" altLang="en-US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칼만 필터</a:t>
            </a:r>
            <a:endParaRPr lang="en-US" altLang="ko-KR" sz="2055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  <a:p>
            <a:pPr marL="695314" lvl="1" indent="-293565">
              <a:spcBef>
                <a:spcPts val="261"/>
              </a:spcBef>
              <a:buFont typeface="Wingdings" panose="05000000000000000000" pitchFamily="2" charset="2"/>
              <a:buChar char="Ø"/>
              <a:tabLst>
                <a:tab pos="183206"/>
              </a:tabLst>
            </a:pP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“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보정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(Update)”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단계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: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현재 상태 변수의 값이 실제로 측정된 후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이전에 추정한 상태변수를 기반으로 예측한 측정치와 실제 측정치의 차이를 반영해 현재의 상태 변수를 업데이트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695314" lvl="1" indent="-293565">
              <a:spcBef>
                <a:spcPts val="261"/>
              </a:spcBef>
              <a:buFont typeface="Wingdings" panose="05000000000000000000" pitchFamily="2" charset="2"/>
              <a:buChar char="Ø"/>
              <a:tabLst>
                <a:tab pos="183206"/>
              </a:tabLst>
            </a:pP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해당 시간의 상태에서 측정값을 도출하는 행렬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: </a:t>
            </a:r>
          </a:p>
          <a:p>
            <a:pPr marL="401749" lvl="1">
              <a:spcBef>
                <a:spcPts val="261"/>
              </a:spcBef>
              <a:tabLst>
                <a:tab pos="183206"/>
              </a:tabLst>
            </a:pP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  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공분산행렬을 가지는 다변량 정규분포의 잡음 변수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:  </a:t>
            </a:r>
          </a:p>
          <a:p>
            <a:pPr marL="695314" lvl="1" indent="-293565">
              <a:spcBef>
                <a:spcPts val="261"/>
              </a:spcBef>
              <a:buFont typeface="Wingdings" panose="05000000000000000000" pitchFamily="2" charset="2"/>
              <a:buChar char="Ø"/>
              <a:tabLst>
                <a:tab pos="183206"/>
              </a:tabLst>
            </a:pPr>
            <a:endParaRPr lang="en-US" altLang="ko-KR" sz="2055" spc="30">
              <a:latin typeface="휴먼매직체" pitchFamily="18" charset="-127"/>
              <a:ea typeface="휴먼매직체" pitchFamily="18" charset="-127"/>
            </a:endParaRPr>
          </a:p>
          <a:p>
            <a:pPr marL="401749" lvl="1">
              <a:spcBef>
                <a:spcPts val="261"/>
              </a:spcBef>
              <a:tabLst>
                <a:tab pos="183206"/>
              </a:tabLst>
            </a:pPr>
            <a:endParaRPr lang="en-US" altLang="ko-KR" sz="2055" spc="30">
              <a:latin typeface="휴먼매직체" pitchFamily="18" charset="-127"/>
              <a:ea typeface="휴먼매직체" pitchFamily="18" charset="-127"/>
            </a:endParaRPr>
          </a:p>
          <a:p>
            <a:pPr marL="401749" lvl="1">
              <a:spcBef>
                <a:spcPts val="261"/>
              </a:spcBef>
              <a:tabLst>
                <a:tab pos="183206"/>
              </a:tabLst>
            </a:pPr>
            <a:endParaRPr lang="en-US" altLang="ko-KR" sz="2055" spc="30">
              <a:latin typeface="휴먼매직체" pitchFamily="18" charset="-127"/>
              <a:ea typeface="휴먼매직체" pitchFamily="18" charset="-127"/>
            </a:endParaRPr>
          </a:p>
          <a:p>
            <a:pPr marL="695314" lvl="1" indent="-293565">
              <a:spcBef>
                <a:spcPts val="261"/>
              </a:spcBef>
              <a:buFont typeface="Wingdings" panose="05000000000000000000" pitchFamily="2" charset="2"/>
              <a:buChar char="Ø"/>
              <a:tabLst>
                <a:tab pos="183206"/>
              </a:tabLst>
            </a:pP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즉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예측 단계에서는 이전 시간에 추정된 상태에 대해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그 상태에서 사용자의 입력을 가했을 때 예상되는 측정값을 계산하고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보정단계에서는 앞서 예측된 측정값과 실제 측정값을 토대로 현재의 상태를 추정한다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695314" lvl="1" indent="-293565">
              <a:spcBef>
                <a:spcPts val="261"/>
              </a:spcBef>
              <a:buFont typeface="Wingdings" panose="05000000000000000000" pitchFamily="2" charset="2"/>
              <a:buChar char="Ø"/>
              <a:tabLst>
                <a:tab pos="183206"/>
              </a:tabLst>
            </a:pPr>
            <a:endParaRPr lang="en-US" altLang="ko-KR" sz="2055" spc="30">
              <a:latin typeface="휴먼매직체" pitchFamily="18" charset="-127"/>
              <a:ea typeface="휴먼매직체" pitchFamily="18" charset="-127"/>
            </a:endParaRPr>
          </a:p>
          <a:p>
            <a:pPr marL="695314" lvl="1" indent="-293565">
              <a:spcBef>
                <a:spcPts val="261"/>
              </a:spcBef>
              <a:buFont typeface="Wingdings" panose="05000000000000000000" pitchFamily="2" charset="2"/>
              <a:buChar char="Ø"/>
              <a:tabLst>
                <a:tab pos="183206"/>
              </a:tabLst>
            </a:pPr>
            <a:endParaRPr lang="en-US" altLang="ko-KR" sz="2055" spc="30">
              <a:latin typeface="휴먼매직체" pitchFamily="18" charset="-127"/>
              <a:ea typeface="휴먼매직체" pitchFamily="18" charset="-127"/>
            </a:endParaRPr>
          </a:p>
          <a:p>
            <a:pPr marL="695314" lvl="1" indent="-293565">
              <a:spcBef>
                <a:spcPts val="261"/>
              </a:spcBef>
              <a:buFont typeface="Wingdings" panose="05000000000000000000" pitchFamily="2" charset="2"/>
              <a:buChar char="Ø"/>
              <a:tabLst>
                <a:tab pos="183206"/>
              </a:tabLst>
            </a:pPr>
            <a:endParaRPr lang="en-US" altLang="ko-KR" sz="2055" spc="30">
              <a:latin typeface="휴먼매직체" pitchFamily="18" charset="-127"/>
              <a:ea typeface="휴먼매직체" pitchFamily="18" charset="-127"/>
            </a:endParaRPr>
          </a:p>
          <a:p>
            <a:pPr marL="401749" lvl="1">
              <a:spcBef>
                <a:spcPts val="261"/>
              </a:spcBef>
              <a:tabLst>
                <a:tab pos="183206"/>
              </a:tabLst>
            </a:pP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	</a:t>
            </a:r>
          </a:p>
          <a:p>
            <a:pPr marL="10329">
              <a:lnSpc>
                <a:spcPct val="100000"/>
              </a:lnSpc>
              <a:spcBef>
                <a:spcPts val="261"/>
              </a:spcBef>
              <a:tabLst>
                <a:tab pos="183206"/>
              </a:tabLst>
            </a:pPr>
            <a:endParaRPr lang="en-US" altLang="ko-KR" sz="2055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4382BCC3-8C2C-471F-9F1E-BBAAB96C74C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57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15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8D4F660C-F765-4172-B309-C7B875B157A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89343" y="3808017"/>
            <a:ext cx="2821711" cy="73000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FB307A3-16FA-41FD-9198-E5CFC1F303B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419276" y="3327332"/>
            <a:ext cx="489275" cy="44850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E7E9138-98A2-4C05-85D6-97DD6531A01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183838" y="2961829"/>
            <a:ext cx="366956" cy="296387"/>
          </a:xfrm>
          <a:prstGeom prst="rect">
            <a:avLst/>
          </a:prstGeom>
        </p:spPr>
      </p:pic>
    </p:spTree>
    <p:extLst>
      <p:ext uri="{BB962C8B-B14F-4D97-AF65-F5344CB8AC3E}">
        <p14:creationId val="3343090867"/>
      </p:ext>
    </p:extLst>
  </p:cSld>
  <p:clrMapOvr>
    <a:masterClrMapping/>
  </p:clrMapOvr>
  <p:transition/>
  <p:timing/>
</p:sld>
</file>

<file path=ppt/slides/slide5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35973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Thesis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691513" y="1627626"/>
            <a:ext cx="7859921" cy="4651232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ko-KR" altLang="en-US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논문 소개</a:t>
            </a:r>
            <a:endParaRPr lang="en-US" altLang="ko-KR" sz="2055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  <a:p>
            <a:pPr marL="695314" lvl="1" indent="-293565">
              <a:spcBef>
                <a:spcPts val="261"/>
              </a:spcBef>
              <a:buFont typeface="Wingdings" panose="05000000000000000000" pitchFamily="2" charset="2"/>
              <a:buChar char="Ø"/>
              <a:tabLst>
                <a:tab pos="183206"/>
              </a:tabLst>
            </a:pPr>
            <a:r>
              <a:rPr lang="ko-KR" altLang="en-US" sz="2397" spc="30">
                <a:latin typeface="휴먼매직체" pitchFamily="18" charset="-127"/>
                <a:ea typeface="휴먼매직체" pitchFamily="18" charset="-127"/>
              </a:rPr>
              <a:t>지금까지 조사한 가속도 센서 및 자이로 센서</a:t>
            </a:r>
            <a:r>
              <a:rPr lang="en-US" altLang="ko-KR" sz="2397" spc="30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397" spc="30">
                <a:latin typeface="휴먼매직체" pitchFamily="18" charset="-127"/>
                <a:ea typeface="휴먼매직체" pitchFamily="18" charset="-127"/>
              </a:rPr>
              <a:t>그리고 이들을 융합하기 위한 필터들이 어떻게 활용되고 연구는 어디까지 하였는지 등을 알아보기 위해 논문 몇 가지를 조사하였다</a:t>
            </a:r>
            <a:r>
              <a:rPr lang="en-US" altLang="ko-KR" sz="2397" spc="30">
                <a:latin typeface="휴먼매직체" pitchFamily="18" charset="-127"/>
                <a:ea typeface="휴먼매직체" pitchFamily="18" charset="-127"/>
              </a:rPr>
              <a:t>. </a:t>
            </a:r>
            <a:r>
              <a:rPr lang="ko-KR" altLang="en-US" sz="2397" spc="30">
                <a:latin typeface="휴먼매직체" pitchFamily="18" charset="-127"/>
                <a:ea typeface="휴먼매직체" pitchFamily="18" charset="-127"/>
              </a:rPr>
              <a:t>그 중 </a:t>
            </a:r>
            <a:r>
              <a:rPr lang="en-US" altLang="ko-KR" sz="2397" spc="30">
                <a:latin typeface="휴먼매직체" pitchFamily="18" charset="-127"/>
                <a:ea typeface="휴먼매직체" pitchFamily="18" charset="-127"/>
              </a:rPr>
              <a:t>2</a:t>
            </a:r>
            <a:r>
              <a:rPr lang="ko-KR" altLang="en-US" sz="2397" spc="30">
                <a:latin typeface="휴먼매직체" pitchFamily="18" charset="-127"/>
                <a:ea typeface="휴먼매직체" pitchFamily="18" charset="-127"/>
              </a:rPr>
              <a:t>개를 소개하려고 한다</a:t>
            </a:r>
            <a:r>
              <a:rPr lang="en-US" altLang="ko-KR" sz="2397" spc="30">
                <a:latin typeface="휴먼매직체" pitchFamily="18" charset="-127"/>
                <a:ea typeface="휴먼매직체" pitchFamily="18" charset="-127"/>
              </a:rPr>
              <a:t>.</a:t>
            </a:r>
            <a:endParaRPr lang="en-US" altLang="ko-KR" sz="2397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  <a:p>
            <a:pPr marL="401749" lvl="1">
              <a:spcBef>
                <a:spcPts val="261"/>
              </a:spcBef>
              <a:tabLst>
                <a:tab pos="183206"/>
              </a:tabLst>
            </a:pPr>
            <a:endParaRPr lang="en-US" altLang="ko-KR" sz="2055" spc="30">
              <a:latin typeface="휴먼매직체" pitchFamily="18" charset="-127"/>
              <a:ea typeface="휴먼매직체" pitchFamily="18" charset="-127"/>
            </a:endParaRPr>
          </a:p>
          <a:p>
            <a:pPr marL="695314" lvl="1" indent="-293565">
              <a:spcBef>
                <a:spcPts val="261"/>
              </a:spcBef>
              <a:buFont typeface="Wingdings" panose="05000000000000000000" pitchFamily="2" charset="2"/>
              <a:buChar char="§"/>
              <a:tabLst>
                <a:tab pos="183206"/>
              </a:tabLst>
            </a:pPr>
            <a:endParaRPr lang="en-US" altLang="ko-KR" sz="2055" spc="30">
              <a:latin typeface="휴먼매직체" pitchFamily="18" charset="-127"/>
              <a:ea typeface="휴먼매직체" pitchFamily="18" charset="-127"/>
            </a:endParaRPr>
          </a:p>
          <a:p>
            <a:pPr marL="401749" lvl="1">
              <a:spcBef>
                <a:spcPts val="261"/>
              </a:spcBef>
              <a:tabLst>
                <a:tab pos="183206"/>
              </a:tabLst>
            </a:pPr>
            <a:endParaRPr lang="en-US" altLang="ko-KR" sz="2055" spc="30">
              <a:latin typeface="휴먼매직체" pitchFamily="18" charset="-127"/>
              <a:ea typeface="휴먼매직체" pitchFamily="18" charset="-127"/>
            </a:endParaRPr>
          </a:p>
          <a:p>
            <a:pPr marL="401749" lvl="1">
              <a:spcBef>
                <a:spcPts val="261"/>
              </a:spcBef>
              <a:tabLst>
                <a:tab pos="183206"/>
              </a:tabLst>
            </a:pPr>
            <a:endParaRPr lang="en-US" altLang="ko-KR" sz="2055" spc="30">
              <a:latin typeface="휴먼매직체" pitchFamily="18" charset="-127"/>
              <a:ea typeface="휴먼매직체" pitchFamily="18" charset="-127"/>
            </a:endParaRPr>
          </a:p>
          <a:p>
            <a:pPr marL="401749" lvl="1">
              <a:spcBef>
                <a:spcPts val="261"/>
              </a:spcBef>
              <a:tabLst>
                <a:tab pos="183206"/>
              </a:tabLst>
            </a:pPr>
            <a:endParaRPr lang="en-US" altLang="ko-KR" sz="2055" spc="30">
              <a:latin typeface="휴먼매직체" pitchFamily="18" charset="-127"/>
              <a:ea typeface="휴먼매직체" pitchFamily="18" charset="-127"/>
            </a:endParaRPr>
          </a:p>
          <a:p>
            <a:pPr marL="401749" lvl="1">
              <a:spcBef>
                <a:spcPts val="261"/>
              </a:spcBef>
              <a:tabLst>
                <a:tab pos="183206"/>
              </a:tabLst>
            </a:pPr>
            <a:endParaRPr lang="en-US" altLang="ko-KR" sz="2055" spc="30">
              <a:latin typeface="휴먼매직체" pitchFamily="18" charset="-127"/>
              <a:ea typeface="휴먼매직체" pitchFamily="18" charset="-127"/>
            </a:endParaRPr>
          </a:p>
          <a:p>
            <a:pPr marL="401749" lvl="1">
              <a:spcBef>
                <a:spcPts val="261"/>
              </a:spcBef>
              <a:tabLst>
                <a:tab pos="183206"/>
              </a:tabLst>
            </a:pP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	</a:t>
            </a:r>
          </a:p>
          <a:p>
            <a:pPr marL="10329">
              <a:lnSpc>
                <a:spcPct val="100000"/>
              </a:lnSpc>
              <a:spcBef>
                <a:spcPts val="261"/>
              </a:spcBef>
              <a:tabLst>
                <a:tab pos="183206"/>
              </a:tabLst>
            </a:pPr>
            <a:endParaRPr lang="en-US" altLang="ko-KR" sz="2055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C10515E7-823B-407C-A45A-BECC8E160C7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58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15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val="748054178"/>
      </p:ext>
    </p:extLst>
  </p:cSld>
  <p:clrMapOvr>
    <a:masterClrMapping/>
  </p:clrMapOvr>
  <p:transition/>
  <p:timing/>
</p:sld>
</file>

<file path=ppt/slides/slide5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35973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Thesis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691512" y="1627626"/>
            <a:ext cx="8160541" cy="4025432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ko-KR" altLang="en-US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논문 </a:t>
            </a:r>
            <a:r>
              <a:rPr lang="en-US" altLang="ko-KR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1: “</a:t>
            </a:r>
            <a:r>
              <a:rPr lang="ko-KR" altLang="en-US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가속도 센서와 자이로 센서를 이용한 각도 측정 필터 설계 및 응용“</a:t>
            </a:r>
            <a:endParaRPr lang="en-US" altLang="ko-KR" sz="2055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endParaRPr lang="en-US" altLang="ko-KR" sz="2055" spc="30">
              <a:latin typeface="휴먼매직체" pitchFamily="18" charset="-127"/>
              <a:ea typeface="휴먼매직체" pitchFamily="18" charset="-127"/>
            </a:endParaRPr>
          </a:p>
          <a:p>
            <a:pPr marL="695314" lvl="1" indent="-293565">
              <a:spcBef>
                <a:spcPts val="261"/>
              </a:spcBef>
              <a:buFont typeface="Wingdings" panose="05000000000000000000" pitchFamily="2" charset="2"/>
              <a:buChar char="Ø"/>
              <a:tabLst>
                <a:tab pos="183206"/>
              </a:tabLst>
            </a:pP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	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본 논문에서는 관성 센서의 종류로서 가속도 및 자이로 센서의 장단점을 소개하고 이들을 융합하기 위해 상보필터를 소개하였다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695314" lvl="1" indent="-293565">
              <a:spcBef>
                <a:spcPts val="261"/>
              </a:spcBef>
              <a:buFont typeface="Wingdings" panose="05000000000000000000" pitchFamily="2" charset="2"/>
              <a:buChar char="Ø"/>
              <a:tabLst>
                <a:tab pos="183206"/>
              </a:tabLst>
            </a:pP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상보필터 사용시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상보 필터의 계수를 확립해야 하는데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본 논문에서 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2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가지 방법을 제시해 더 적절한 방법을 연구하였다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. (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주파수 차단 방법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 spc="30" err="1">
                <a:latin typeface="휴먼매직체" pitchFamily="18" charset="-127"/>
                <a:ea typeface="휴먼매직체" pitchFamily="18" charset="-127"/>
              </a:rPr>
              <a:t>최소자승법을 이용한 필터 계수 확립 방법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)</a:t>
            </a:r>
          </a:p>
          <a:p>
            <a:pPr marL="695314" lvl="1" indent="-293565">
              <a:spcBef>
                <a:spcPts val="261"/>
              </a:spcBef>
              <a:buFont typeface="Wingdings" panose="05000000000000000000" pitchFamily="2" charset="2"/>
              <a:buChar char="Ø"/>
              <a:tabLst>
                <a:tab pos="183206"/>
              </a:tabLst>
            </a:pP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또한 상보필터는 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1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차 상보 필터 뿐 아니라 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2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차 상보 필터도 있는데 이 두개를 비교하여 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2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차 상보 필터의 성능이 더 좋음을 증명하였다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695314" lvl="1" indent="-293565">
              <a:spcBef>
                <a:spcPts val="261"/>
              </a:spcBef>
              <a:buFont typeface="Wingdings" panose="05000000000000000000" pitchFamily="2" charset="2"/>
              <a:buChar char="Ø"/>
              <a:tabLst>
                <a:tab pos="183206"/>
              </a:tabLst>
            </a:pP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본 논문을 통해 두 개의 센서 융합 시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정확도를 조금 더 높일 수 있는 방안을 알 수 있었다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10329">
              <a:lnSpc>
                <a:spcPct val="100000"/>
              </a:lnSpc>
              <a:spcBef>
                <a:spcPts val="261"/>
              </a:spcBef>
              <a:tabLst>
                <a:tab pos="183206"/>
              </a:tabLst>
            </a:pPr>
            <a:endParaRPr lang="en-US" altLang="ko-KR" sz="2055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6B59F0D2-A690-45A9-8361-5B6B1007E3A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59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15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val="1921691824"/>
      </p:ext>
    </p:extLst>
  </p:cSld>
  <p:clrMapOvr>
    <a:masterClrMapping/>
  </p:clrMapOvr>
  <p:transition/>
  <p:timing/>
</p:sld>
</file>

<file path=ppt/slides/slide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E7C602-FE12-4CE6-865C-94A18869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21" y="944811"/>
            <a:ext cx="6644352" cy="312763"/>
          </a:xfrm>
        </p:spPr>
        <p:txBody>
          <a:bodyPr/>
          <a:lstStyle/>
          <a:p>
            <a:r>
              <a:rPr lang="en-US" altLang="ko-KR"/>
              <a:t>Accelerometer(4/6)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FD0CB0-AE33-4C71-99AF-9B7CF7772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2566" y="1863321"/>
            <a:ext cx="8478975" cy="2566155"/>
          </a:xfrm>
        </p:spPr>
        <p:txBody>
          <a:bodyPr/>
          <a:lstStyle/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en-US" altLang="ko-KR" sz="1712" spc="30">
                <a:solidFill>
                  <a:srgbClr val="006FBF"/>
                </a:solidFill>
                <a:cs typeface="Noto Sans CJK JP Regular"/>
              </a:rPr>
              <a:t>(2) Mechanism</a:t>
            </a: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en-US" altLang="ko-KR" sz="1712">
                <a:latin typeface="휴먼매직체" pitchFamily="18" charset="-127"/>
                <a:ea typeface="휴먼매직체" pitchFamily="18" charset="-127"/>
              </a:rPr>
              <a:t>1</a:t>
            </a:r>
            <a:r>
              <a:rPr lang="ko-KR" altLang="en-US" sz="1712">
                <a:latin typeface="휴먼매직체" pitchFamily="18" charset="-127"/>
                <a:ea typeface="휴먼매직체" pitchFamily="18" charset="-127"/>
              </a:rPr>
              <a:t>축</a:t>
            </a:r>
            <a:r>
              <a:rPr lang="en-US" altLang="ko-KR" sz="1712">
                <a:latin typeface="휴먼매직체" pitchFamily="18" charset="-127"/>
                <a:ea typeface="휴먼매직체" pitchFamily="18" charset="-127"/>
              </a:rPr>
              <a:t>, 2</a:t>
            </a:r>
            <a:r>
              <a:rPr lang="ko-KR" altLang="en-US" sz="1712">
                <a:latin typeface="휴먼매직체" pitchFamily="18" charset="-127"/>
                <a:ea typeface="휴먼매직체" pitchFamily="18" charset="-127"/>
              </a:rPr>
              <a:t>축</a:t>
            </a:r>
            <a:r>
              <a:rPr lang="en-US" altLang="ko-KR" sz="1712">
                <a:latin typeface="휴먼매직체" pitchFamily="18" charset="-127"/>
                <a:ea typeface="휴먼매직체" pitchFamily="18" charset="-127"/>
              </a:rPr>
              <a:t>, 3</a:t>
            </a:r>
            <a:r>
              <a:rPr lang="ko-KR" altLang="en-US" sz="1712">
                <a:latin typeface="휴먼매직체" pitchFamily="18" charset="-127"/>
                <a:ea typeface="휴먼매직체" pitchFamily="18" charset="-127"/>
              </a:rPr>
              <a:t>축 등 축의 개수에 의해 타입이 나뉨</a:t>
            </a:r>
            <a:endParaRPr lang="en-US" altLang="ko-KR" sz="1712">
              <a:latin typeface="휴먼매직체" pitchFamily="18" charset="-127"/>
              <a:ea typeface="휴먼매직체" pitchFamily="18" charset="-127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en-US" altLang="ko-KR" sz="1712">
                <a:latin typeface="휴먼매직체" pitchFamily="18" charset="-127"/>
                <a:ea typeface="휴먼매직체" pitchFamily="18" charset="-127"/>
              </a:rPr>
              <a:t>3</a:t>
            </a:r>
            <a:r>
              <a:rPr lang="ko-KR" altLang="en-US" sz="1712">
                <a:latin typeface="휴먼매직체" pitchFamily="18" charset="-127"/>
                <a:ea typeface="휴먼매직체" pitchFamily="18" charset="-127"/>
              </a:rPr>
              <a:t>축 가속도 센서 </a:t>
            </a:r>
            <a:r>
              <a:rPr lang="en-US" altLang="ko-KR" sz="1712">
                <a:latin typeface="휴먼매직체" pitchFamily="18" charset="-127"/>
                <a:ea typeface="휴먼매직체" pitchFamily="18" charset="-127"/>
              </a:rPr>
              <a:t>: </a:t>
            </a:r>
            <a:r>
              <a:rPr lang="ko-KR" altLang="en-US" sz="1712">
                <a:latin typeface="휴먼매직체" pitchFamily="18" charset="-127"/>
                <a:ea typeface="휴먼매직체" pitchFamily="18" charset="-127"/>
              </a:rPr>
              <a:t>검지 범위가 </a:t>
            </a:r>
            <a:r>
              <a:rPr lang="en-US" altLang="ko-KR" sz="1712">
                <a:latin typeface="휴먼매직체" pitchFamily="18" charset="-127"/>
                <a:ea typeface="휴먼매직체" pitchFamily="18" charset="-127"/>
              </a:rPr>
              <a:t>3</a:t>
            </a:r>
            <a:r>
              <a:rPr lang="ko-KR" altLang="en-US" sz="1712">
                <a:latin typeface="휴먼매직체" pitchFamily="18" charset="-127"/>
                <a:ea typeface="휴먼매직체" pitchFamily="18" charset="-127"/>
              </a:rPr>
              <a:t>축 방향</a:t>
            </a:r>
            <a:endParaRPr lang="en-US" altLang="ko-KR" sz="1712">
              <a:latin typeface="휴먼매직체" pitchFamily="18" charset="-127"/>
              <a:ea typeface="휴먼매직체" pitchFamily="18" charset="-127"/>
            </a:endParaRPr>
          </a:p>
          <a:p>
            <a:pPr marL="352821" lvl="1">
              <a:lnSpc>
                <a:spcPct val="100000"/>
              </a:lnSpc>
              <a:spcBef>
                <a:spcPts val="141"/>
              </a:spcBef>
              <a:buSzPct val="95238"/>
              <a:tabLst>
                <a:tab pos="536571"/>
              </a:tabLst>
            </a:pPr>
            <a:r>
              <a:rPr lang="en-US" altLang="ko-KR" sz="1712">
                <a:sym typeface="Wingdings" panose="05000000000000000000" pitchFamily="2" charset="2"/>
              </a:rPr>
              <a:t>		 </a:t>
            </a:r>
            <a:r>
              <a:rPr lang="en-US" altLang="ko-KR" sz="1712">
                <a:latin typeface="휴먼매직체" pitchFamily="18" charset="-127"/>
                <a:ea typeface="휴먼매직체" pitchFamily="18" charset="-127"/>
              </a:rPr>
              <a:t>3</a:t>
            </a:r>
            <a:r>
              <a:rPr lang="ko-KR" altLang="en-US" sz="1712">
                <a:latin typeface="휴먼매직체" pitchFamily="18" charset="-127"/>
                <a:ea typeface="휴먼매직체" pitchFamily="18" charset="-127"/>
              </a:rPr>
              <a:t>차원 공간 상 가속도 측정 가능</a:t>
            </a:r>
            <a:endParaRPr lang="en-US" altLang="ko-KR" sz="1712">
              <a:latin typeface="휴먼매직체" pitchFamily="18" charset="-127"/>
              <a:ea typeface="휴먼매직체" pitchFamily="18" charset="-127"/>
            </a:endParaRPr>
          </a:p>
          <a:p>
            <a:pPr marL="352821" lvl="1">
              <a:lnSpc>
                <a:spcPct val="100000"/>
              </a:lnSpc>
              <a:spcBef>
                <a:spcPts val="141"/>
              </a:spcBef>
              <a:buSzPct val="95238"/>
              <a:tabLst>
                <a:tab pos="536571"/>
              </a:tabLst>
            </a:pPr>
            <a:r>
              <a:rPr lang="en-US" altLang="ko-KR" sz="1712">
                <a:sym typeface="Wingdings" panose="05000000000000000000" pitchFamily="2" charset="2"/>
              </a:rPr>
              <a:t>		 </a:t>
            </a:r>
            <a:r>
              <a:rPr lang="ko-KR" altLang="en-US" sz="1712">
                <a:solidFill>
                  <a:schemeClr val="accent6">
                    <a:lumMod val="75000"/>
                  </a:schemeClr>
                </a:solidFill>
                <a:latin typeface="휴먼매직체" pitchFamily="18" charset="-127"/>
                <a:ea typeface="휴먼매직체" pitchFamily="18" charset="-127"/>
              </a:rPr>
              <a:t>중력 가속도 기준</a:t>
            </a:r>
            <a:r>
              <a:rPr lang="ko-KR" altLang="en-US" sz="1712">
                <a:latin typeface="휴먼매직체" pitchFamily="18" charset="-127"/>
                <a:ea typeface="휴먼매직체" pitchFamily="18" charset="-127"/>
              </a:rPr>
              <a:t>으로</a:t>
            </a:r>
            <a:r>
              <a:rPr lang="en-US" altLang="ko-KR" sz="1712"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ko-KR" altLang="en-US" sz="1712">
                <a:latin typeface="휴먼매직체" pitchFamily="18" charset="-127"/>
                <a:ea typeface="휴먼매직체" pitchFamily="18" charset="-127"/>
              </a:rPr>
              <a:t>물체의 각도</a:t>
            </a:r>
            <a:r>
              <a:rPr lang="en-US" altLang="ko-KR" sz="1712">
                <a:latin typeface="휴먼매직체" pitchFamily="18" charset="-127"/>
                <a:ea typeface="휴먼매직체" pitchFamily="18" charset="-127"/>
              </a:rPr>
              <a:t>,</a:t>
            </a:r>
            <a:r>
              <a:rPr lang="ko-KR" altLang="en-US" sz="1712">
                <a:latin typeface="휴먼매직체" pitchFamily="18" charset="-127"/>
                <a:ea typeface="휴먼매직체" pitchFamily="18" charset="-127"/>
              </a:rPr>
              <a:t> 각 방향의 가속도로 물체의 움직임 검출</a:t>
            </a:r>
            <a:endParaRPr lang="en-US" altLang="ko-KR" sz="1712">
              <a:latin typeface="휴먼매직체" pitchFamily="18" charset="-127"/>
              <a:ea typeface="휴먼매직체" pitchFamily="18" charset="-127"/>
            </a:endParaRPr>
          </a:p>
          <a:p>
            <a:pPr marL="352821" lvl="1">
              <a:lnSpc>
                <a:spcPct val="100000"/>
              </a:lnSpc>
              <a:spcBef>
                <a:spcPts val="141"/>
              </a:spcBef>
              <a:buSzPct val="95238"/>
              <a:tabLst>
                <a:tab pos="536571"/>
              </a:tabLst>
            </a:pPr>
            <a:endParaRPr lang="ko-KR" altLang="en-US" sz="1712">
              <a:latin typeface="휴먼매직체" pitchFamily="18" charset="-127"/>
              <a:ea typeface="휴먼매직체" pitchFamily="18" charset="-127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ko-KR" altLang="en-US" sz="1712">
                <a:latin typeface="휴먼매직체" pitchFamily="18" charset="-127"/>
                <a:ea typeface="휴먼매직체" pitchFamily="18" charset="-127"/>
              </a:rPr>
              <a:t>검출감도</a:t>
            </a:r>
            <a:r>
              <a:rPr lang="en-US" altLang="ko-KR" sz="1712">
                <a:latin typeface="휴먼매직체" pitchFamily="18" charset="-127"/>
                <a:ea typeface="휴먼매직체" pitchFamily="18" charset="-127"/>
              </a:rPr>
              <a:t>: </a:t>
            </a:r>
            <a:r>
              <a:rPr lang="ko-KR" altLang="en-US" sz="1712">
                <a:latin typeface="휴먼매직체" pitchFamily="18" charset="-127"/>
                <a:ea typeface="휴먼매직체" pitchFamily="18" charset="-127"/>
              </a:rPr>
              <a:t>가속도당 전압변화에 의한 가속도 검출의 감도</a:t>
            </a:r>
            <a:r>
              <a:rPr lang="en-US" altLang="ko-KR" sz="1712">
                <a:latin typeface="휴먼매직체" pitchFamily="18" charset="-127"/>
                <a:ea typeface="휴먼매직체" pitchFamily="18" charset="-127"/>
              </a:rPr>
              <a:t>,</a:t>
            </a:r>
          </a:p>
          <a:p>
            <a:pPr marL="744241" lvl="2">
              <a:spcBef>
                <a:spcPts val="141"/>
              </a:spcBef>
              <a:buSzPct val="95238"/>
              <a:tabLst>
                <a:tab pos="536571"/>
              </a:tabLst>
            </a:pPr>
            <a:r>
              <a:rPr lang="en-US" altLang="ko-KR" sz="1712">
                <a:sym typeface="Wingdings" panose="05000000000000000000" pitchFamily="2" charset="2"/>
              </a:rPr>
              <a:t> </a:t>
            </a:r>
            <a:r>
              <a:rPr lang="ko-KR" altLang="en-US" sz="1712">
                <a:latin typeface="휴먼매직체" pitchFamily="18" charset="-127"/>
                <a:ea typeface="휴먼매직체" pitchFamily="18" charset="-127"/>
              </a:rPr>
              <a:t>클수록 우수한 가속도 센서</a:t>
            </a:r>
            <a:r>
              <a:rPr lang="en-US" altLang="ko-KR" sz="1712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ko-KR" altLang="en-US" sz="1712">
                <a:latin typeface="휴먼매직체" pitchFamily="18" charset="-127"/>
                <a:ea typeface="휴먼매직체" pitchFamily="18" charset="-127"/>
              </a:rPr>
              <a:t>검출방식 </a:t>
            </a:r>
            <a:r>
              <a:rPr lang="en-US" altLang="ko-KR" sz="1712">
                <a:latin typeface="휴먼매직체" pitchFamily="18" charset="-127"/>
                <a:ea typeface="휴먼매직체" pitchFamily="18" charset="-127"/>
              </a:rPr>
              <a:t>: </a:t>
            </a:r>
            <a:r>
              <a:rPr lang="ko-KR" altLang="en-US" sz="1712" err="1">
                <a:latin typeface="휴먼매직체" pitchFamily="18" charset="-127"/>
                <a:ea typeface="휴먼매직체" pitchFamily="18" charset="-127"/>
              </a:rPr>
              <a:t>피에조 저항식</a:t>
            </a:r>
            <a:r>
              <a:rPr lang="en-US" altLang="ko-KR" sz="1712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1712">
                <a:latin typeface="휴먼매직체" pitchFamily="18" charset="-127"/>
                <a:ea typeface="휴먼매직체" pitchFamily="18" charset="-127"/>
              </a:rPr>
              <a:t>정전용량식</a:t>
            </a:r>
            <a:r>
              <a:rPr lang="en-US" altLang="ko-KR" sz="1712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1712" err="1">
                <a:latin typeface="휴먼매직체" pitchFamily="18" charset="-127"/>
                <a:ea typeface="휴먼매직체" pitchFamily="18" charset="-127"/>
              </a:rPr>
              <a:t>열분포 검출식</a:t>
            </a:r>
            <a:r>
              <a:rPr lang="en-US" altLang="ko-KR" sz="1712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1712">
                <a:latin typeface="휴먼매직체" pitchFamily="18" charset="-127"/>
                <a:ea typeface="휴먼매직체" pitchFamily="18" charset="-127"/>
              </a:rPr>
              <a:t>자기센서 방식 등</a:t>
            </a:r>
            <a:r>
              <a:rPr lang="en-US" altLang="ko-KR" sz="1712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ko-KR" altLang="en-US" sz="1712">
                <a:latin typeface="휴먼매직체" pitchFamily="18" charset="-127"/>
                <a:ea typeface="휴먼매직체" pitchFamily="18" charset="-127"/>
              </a:rPr>
              <a:t>휴대용 전자기기 </a:t>
            </a:r>
            <a:r>
              <a:rPr lang="en-US" altLang="ko-KR" sz="1712">
                <a:latin typeface="휴먼매직체" pitchFamily="18" charset="-127"/>
                <a:ea typeface="휴먼매직체" pitchFamily="18" charset="-127"/>
              </a:rPr>
              <a:t>: </a:t>
            </a:r>
            <a:r>
              <a:rPr lang="ko-KR" altLang="en-US" sz="1712">
                <a:latin typeface="휴먼매직체" pitchFamily="18" charset="-127"/>
                <a:ea typeface="휴먼매직체" pitchFamily="18" charset="-127"/>
              </a:rPr>
              <a:t>낮은 중력 가속도의 검지</a:t>
            </a:r>
          </a:p>
          <a:p>
            <a:pPr marL="352821" lvl="1">
              <a:lnSpc>
                <a:spcPct val="100000"/>
              </a:lnSpc>
              <a:spcBef>
                <a:spcPts val="141"/>
              </a:spcBef>
              <a:buSzPct val="95238"/>
              <a:tabLst>
                <a:tab pos="536571"/>
              </a:tabLst>
            </a:pPr>
            <a:r>
              <a:rPr lang="en-US" altLang="ko-KR" sz="1712">
                <a:sym typeface="Wingdings" panose="05000000000000000000" pitchFamily="2" charset="2"/>
              </a:rPr>
              <a:t>		</a:t>
            </a:r>
            <a:r>
              <a:rPr lang="ko-KR" altLang="en-US" sz="1712"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en-US" altLang="ko-KR" sz="1712">
                <a:latin typeface="휴먼매직체" pitchFamily="18" charset="-127"/>
                <a:ea typeface="휴먼매직체" pitchFamily="18" charset="-127"/>
              </a:rPr>
              <a:t>MEMS </a:t>
            </a:r>
            <a:r>
              <a:rPr lang="ko-KR" altLang="en-US" sz="1712">
                <a:latin typeface="휴먼매직체" pitchFamily="18" charset="-127"/>
                <a:ea typeface="휴먼매직체" pitchFamily="18" charset="-127"/>
              </a:rPr>
              <a:t>기술로 제작되는 피에조 저항식이나 정전용량식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2982DC-6535-4EF7-832E-6EF484A4D4D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6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14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val="2002807707"/>
      </p:ext>
    </p:extLst>
  </p:cSld>
  <p:clrMapOvr>
    <a:masterClrMapping/>
  </p:clrMapOvr>
  <p:transition/>
  <p:timing/>
</p:sld>
</file>

<file path=ppt/slides/slide6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35973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Thesis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691513" y="1627626"/>
            <a:ext cx="7859921" cy="4275752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ko-KR" altLang="en-US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논문</a:t>
            </a:r>
            <a:r>
              <a:rPr lang="en-US" altLang="ko-KR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 2: “</a:t>
            </a:r>
            <a:r>
              <a:rPr lang="ko-KR" altLang="en-US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스마트폰을 이용한 </a:t>
            </a:r>
            <a:r>
              <a:rPr lang="en-US" altLang="ko-KR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3</a:t>
            </a:r>
            <a:r>
              <a:rPr lang="ko-KR" altLang="en-US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차원 공간 확인＂</a:t>
            </a:r>
            <a:endParaRPr lang="en-US" altLang="ko-KR" sz="2055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  <a:p>
            <a:pPr marL="695314" lvl="1" indent="-293565">
              <a:spcBef>
                <a:spcPts val="261"/>
              </a:spcBef>
              <a:buFont typeface="Wingdings" panose="05000000000000000000" pitchFamily="2" charset="2"/>
              <a:buChar char="Ø"/>
              <a:tabLst>
                <a:tab pos="183206"/>
              </a:tabLst>
            </a:pP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본 논문에서는 센서 융합 시 바로 필터를 사용하는 것이 아닌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, 1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차적으로 센서 측정값에서 노이즈를 제거하기 위한 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“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저주파 통과 필터＂를 이용하였다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695314" lvl="1" indent="-293565">
              <a:spcBef>
                <a:spcPts val="261"/>
              </a:spcBef>
              <a:buFont typeface="Wingdings" panose="05000000000000000000" pitchFamily="2" charset="2"/>
              <a:buChar char="Ø"/>
              <a:tabLst>
                <a:tab pos="183206"/>
              </a:tabLst>
            </a:pP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칼만필터가 상보필터보다 통상적으로 좋다고 알려져 있지만 일반적인 안드로이드 스마트폰의 경우 실시간 처리를 하려고 할 때 칼만필터를 적용하면 시간 지연 오차 및 데이터 손실이 일어날 수 있어 상보필터를 사용하거나 시스템 자체에서 기기의 자세를 직접 제공해주는 센서를 이용하라 하였다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695314" lvl="1" indent="-293565">
              <a:spcBef>
                <a:spcPts val="261"/>
              </a:spcBef>
              <a:buFont typeface="Wingdings" panose="05000000000000000000" pitchFamily="2" charset="2"/>
              <a:buChar char="Ø"/>
              <a:tabLst>
                <a:tab pos="183206"/>
              </a:tabLst>
            </a:pP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본 논문을 통해 안드로이드 스마트폰의 센서를 활용할 때 일반적으로 알려진 필터 성능을 그대로 적용하는 것보다 스마트폰에 적합한 필터를 찾는 것이 중요함을 알 수 있었다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401749" lvl="1">
              <a:spcBef>
                <a:spcPts val="261"/>
              </a:spcBef>
              <a:tabLst>
                <a:tab pos="183206"/>
              </a:tabLst>
            </a:pPr>
            <a:endParaRPr lang="en-US" altLang="ko-KR" sz="2055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9E4A51C5-BD97-4285-A46D-FEAFF5C6C1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60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15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val="727798445"/>
      </p:ext>
    </p:extLst>
  </p:cSld>
  <p:clrMapOvr>
    <a:masterClrMapping/>
  </p:clrMapOvr>
  <p:transition/>
  <p:timing/>
</p:sld>
</file>

<file path=ppt/slides/slide6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35973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Future Works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853513" y="1627625"/>
            <a:ext cx="7697922" cy="2029459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329">
              <a:lnSpc>
                <a:spcPct val="100000"/>
              </a:lnSpc>
              <a:spcBef>
                <a:spcPts val="261"/>
              </a:spcBef>
              <a:tabLst>
                <a:tab pos="183206"/>
              </a:tabLst>
            </a:pPr>
            <a:endParaRPr lang="en-US" altLang="ko-KR" sz="2055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  <a:p>
            <a:pPr marL="303894" indent="-293565">
              <a:lnSpc>
                <a:spcPct val="100000"/>
              </a:lnSpc>
              <a:spcBef>
                <a:spcPts val="261"/>
              </a:spcBef>
              <a:buFont typeface="Wingdings" panose="05000000000000000000" pitchFamily="2" charset="2"/>
              <a:buChar char="Ø"/>
              <a:tabLst>
                <a:tab pos="183206"/>
              </a:tabLst>
            </a:pP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본 자료조사를 통해 필터들의 특성을 알 수 있었고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여러가지 논문을 찾아보면서 센서에 관한 다양한 연구를 볼 수 있었다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10329">
              <a:lnSpc>
                <a:spcPct val="100000"/>
              </a:lnSpc>
              <a:spcBef>
                <a:spcPts val="261"/>
              </a:spcBef>
              <a:tabLst>
                <a:tab pos="183206"/>
              </a:tabLst>
            </a:pPr>
            <a:endParaRPr lang="en-US" altLang="ko-KR" sz="2055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  <a:p>
            <a:pPr marL="303894" indent="-293565">
              <a:lnSpc>
                <a:spcPct val="100000"/>
              </a:lnSpc>
              <a:spcBef>
                <a:spcPts val="261"/>
              </a:spcBef>
              <a:buFont typeface="Wingdings" panose="05000000000000000000" pitchFamily="2" charset="2"/>
              <a:buChar char="Ø"/>
              <a:tabLst>
                <a:tab pos="183206"/>
              </a:tabLst>
            </a:pP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논문 작성을 위한 기반을 만들었다고 생각해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논문 주제를 설정하고 개요를 작성할 예정이다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.</a:t>
            </a: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7C89091C-C39E-484D-970B-DEAB9B465D4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61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15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val="2203881998"/>
      </p:ext>
    </p:extLst>
  </p:cSld>
  <p:clrMapOvr>
    <a:masterClrMapping/>
  </p:clrMapOvr>
  <p:transition/>
  <p:timing/>
</p:sld>
</file>

<file path=ppt/slides/slide6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18576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altLang="ko-KR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References</a:t>
            </a:r>
            <a:endParaRPr sz="2397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E50DD0DE-E2F7-4B11-A72C-BD102E6038E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62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15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76378AD-954C-4620-A2BE-343E6363EEF5}"/>
              </a:ext>
            </a:extLst>
          </p:cNvPr>
          <p:cNvSpPr/>
          <p:nvPr/>
        </p:nvSpPr>
        <p:spPr>
          <a:xfrm>
            <a:off x="592566" y="1971745"/>
            <a:ext cx="8611235" cy="245050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41">
                <a:hlinkClick r:id="rId26"/>
              </a:rPr>
              <a:t>https://hs36.tistory.com/19https://sites.google.com/a/kookmin.ac.kr/mr-h/kudos/robot-study/complementary-filter-sangbo-pilteohttps://pinkwink.tistory.com/m/437</a:t>
            </a:r>
            <a:endParaRPr lang="en-US" altLang="ko-KR"/>
          </a:p>
          <a:p>
            <a:endParaRPr lang="en-US" altLang="ko-KR"/>
          </a:p>
          <a:p>
            <a:r>
              <a:rPr lang="en-US" altLang="ko-KR" sz="1541">
                <a:hlinkClick r:id="rId27"/>
              </a:rPr>
              <a:t>https://ko.wikipedia.org/wiki/%EC%B9%BC%EB%A7%8C_%ED%95%84%ED%84%B0</a:t>
            </a:r>
            <a:endParaRPr lang="en-US" altLang="ko-KR"/>
          </a:p>
          <a:p>
            <a:endParaRPr lang="en-US" altLang="ko-KR"/>
          </a:p>
          <a:p>
            <a:r>
              <a:rPr lang="en-US" altLang="ko-KR" sz="1541">
                <a:hlinkClick r:id="rId28"/>
              </a:rPr>
              <a:t>http://blog.naver.com/msnayana/80106682874</a:t>
            </a:r>
            <a:endParaRPr lang="en-US" altLang="ko-KR"/>
          </a:p>
          <a:p>
            <a:endParaRPr lang="en-US" altLang="ko-KR"/>
          </a:p>
          <a:p>
            <a:pPr marL="244637" indent="-244637">
              <a:buFontTx/>
              <a:buChar char="-"/>
            </a:pPr>
            <a:r>
              <a:rPr lang="ko-KR" altLang="en-US" sz="1541" err="1"/>
              <a:t>이우택</a:t>
            </a:r>
            <a:r>
              <a:rPr lang="en-US" altLang="ko-KR" sz="1541"/>
              <a:t>, </a:t>
            </a:r>
            <a:r>
              <a:rPr lang="ko-KR" altLang="en-US" sz="1541" err="1"/>
              <a:t>권성하</a:t>
            </a:r>
            <a:r>
              <a:rPr lang="en-US" altLang="ko-KR" sz="1541"/>
              <a:t>, </a:t>
            </a:r>
            <a:r>
              <a:rPr lang="ko-KR" altLang="en-US" sz="1541" err="1"/>
              <a:t>정은태</a:t>
            </a:r>
            <a:r>
              <a:rPr lang="en-US" altLang="ko-KR" sz="1541"/>
              <a:t>, “</a:t>
            </a:r>
            <a:r>
              <a:rPr lang="ko-KR" altLang="en-US" sz="1541"/>
              <a:t>가속도 센서와 자이로 센서를 이용한 각도 측정 필터 설계 및 응용</a:t>
            </a:r>
            <a:r>
              <a:rPr lang="en-US" altLang="ko-KR" sz="1541"/>
              <a:t>”</a:t>
            </a:r>
          </a:p>
          <a:p>
            <a:pPr marL="244637" indent="-244637">
              <a:buFontTx/>
              <a:buChar char="-"/>
            </a:pPr>
            <a:r>
              <a:rPr lang="ko-KR" altLang="en-US" sz="1541"/>
              <a:t>임재형</a:t>
            </a:r>
            <a:r>
              <a:rPr lang="en-US" altLang="ko-KR" sz="1541"/>
              <a:t>, </a:t>
            </a:r>
            <a:r>
              <a:rPr lang="ko-KR" altLang="en-US" sz="1541" err="1"/>
              <a:t>윤희천</a:t>
            </a:r>
            <a:r>
              <a:rPr lang="en-US" altLang="ko-KR" sz="1541"/>
              <a:t>, “</a:t>
            </a:r>
            <a:r>
              <a:rPr lang="ko-KR" altLang="en-US" sz="1541"/>
              <a:t>스마트폰을 이용한 </a:t>
            </a:r>
            <a:r>
              <a:rPr lang="en-US" altLang="ko-KR" sz="1541"/>
              <a:t>3</a:t>
            </a:r>
            <a:r>
              <a:rPr lang="ko-KR" altLang="en-US" sz="1541"/>
              <a:t>차원 공간정보 획득 시스템 개발＂</a:t>
            </a:r>
            <a:endParaRPr lang="en-US" altLang="ko-KR"/>
          </a:p>
          <a:p>
            <a:endParaRPr lang="ko-KR" altLang="en-US"/>
          </a:p>
        </p:txBody>
      </p:sp>
    </p:spTree>
  </p:cSld>
  <p:clrMapOvr>
    <a:masterClrMapping/>
  </p:clrMapOvr>
  <p:transition/>
  <p:timing/>
</p:sld>
</file>

<file path=ppt/slides/slide6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18576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altLang="ko-KR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History</a:t>
            </a:r>
            <a:endParaRPr sz="2397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1513" y="1627626"/>
            <a:ext cx="8186104" cy="323330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329">
              <a:lnSpc>
                <a:spcPct val="100000"/>
              </a:lnSpc>
              <a:spcBef>
                <a:spcPts val="261"/>
              </a:spcBef>
              <a:tabLst>
                <a:tab pos="183206"/>
              </a:tabLst>
            </a:pPr>
            <a:r>
              <a:rPr lang="en-US" altLang="ko-KR" sz="1883">
                <a:latin typeface="휴먼매직체" pitchFamily="18" charset="-127"/>
                <a:ea typeface="휴먼매직체" pitchFamily="18" charset="-127"/>
                <a:cs typeface="Noto Sans CJK JP Regular"/>
              </a:rPr>
              <a:t>Made by </a:t>
            </a:r>
            <a:r>
              <a:rPr lang="ko-KR" altLang="en-US" sz="1883">
                <a:latin typeface="휴먼매직체" pitchFamily="18" charset="-127"/>
                <a:ea typeface="휴먼매직체" pitchFamily="18" charset="-127"/>
                <a:cs typeface="Noto Sans CJK JP Regular"/>
              </a:rPr>
              <a:t>박은화</a:t>
            </a:r>
            <a:r>
              <a:rPr lang="en-US" altLang="ko-KR" sz="1883">
                <a:latin typeface="휴먼매직체" pitchFamily="18" charset="-127"/>
                <a:ea typeface="휴먼매직체" pitchFamily="18" charset="-127"/>
                <a:cs typeface="Noto Sans CJK JP Regular"/>
              </a:rPr>
              <a:t>, </a:t>
            </a:r>
            <a:r>
              <a:rPr lang="ko-KR" altLang="en-US" sz="1883" err="1">
                <a:latin typeface="휴먼매직체" pitchFamily="18" charset="-127"/>
                <a:ea typeface="휴먼매직체" pitchFamily="18" charset="-127"/>
                <a:cs typeface="Noto Sans CJK JP Regular"/>
              </a:rPr>
              <a:t>전성윤</a:t>
            </a:r>
            <a:r>
              <a:rPr lang="en-US" altLang="ko-KR" sz="1883">
                <a:latin typeface="휴먼매직체" pitchFamily="18" charset="-127"/>
                <a:ea typeface="휴먼매직체" pitchFamily="18" charset="-127"/>
                <a:cs typeface="Noto Sans CJK JP Regular"/>
              </a:rPr>
              <a:t>(2020.5.11)</a:t>
            </a:r>
            <a:endParaRPr lang="en-US" altLang="ko-KR" sz="1798">
              <a:latin typeface="휴먼매직체" pitchFamily="18" charset="-127"/>
              <a:ea typeface="휴먼매직체" pitchFamily="18" charset="-127"/>
              <a:cs typeface="Noto Sans CJK JP Regular"/>
            </a:endParaRP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1CEC2C56-2A50-4860-A501-44A1639D3C2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63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15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val="645871430"/>
      </p:ext>
    </p:extLst>
  </p:cSld>
  <p:clrMapOvr>
    <a:masterClrMapping/>
  </p:clrMapOvr>
  <p:transition/>
  <p:timing/>
</p:sld>
</file>

<file path=ppt/slides/slide6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88098" y="2485106"/>
            <a:ext cx="5967520" cy="1541942"/>
          </a:xfrm>
          <a:prstGeom prst="rect">
            <a:avLst/>
          </a:prstGeom>
        </p:spPr>
        <p:txBody>
          <a:bodyPr vert="horz" wrap="square" lIns="0" tIns="88613" rIns="0" bIns="0" rtlCol="0">
            <a:spAutoFit/>
          </a:bodyPr>
          <a:lstStyle/>
          <a:p>
            <a:pPr marL="10873" marR="4349" algn="ctr">
              <a:lnSpc>
                <a:spcPts val="4854"/>
              </a:lnSpc>
              <a:spcBef>
                <a:spcPts val="698"/>
              </a:spcBef>
              <a:tabLst>
                <a:tab pos="1917413"/>
                <a:tab pos="2045168"/>
                <a:tab pos="4861216"/>
              </a:tabLst>
            </a:pPr>
            <a:r>
              <a:rPr lang="en-US" sz="4495" spc="-56">
                <a:solidFill>
                  <a:srgbClr val="2E74B5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Accelerometer Sensor</a:t>
            </a:r>
            <a:endParaRPr lang="en-US" sz="4495"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544" algn="ctr">
              <a:lnSpc>
                <a:spcPct val="100000"/>
              </a:lnSpc>
              <a:spcBef>
                <a:spcPts val="4"/>
              </a:spcBef>
            </a:pPr>
            <a:br>
              <a:rPr lang="en-US" sz="1798" b="1" spc="-17">
                <a:solidFill>
                  <a:srgbClr val="404040"/>
                </a:solidFill>
                <a:latin typeface="MV Boli" pitchFamily="2" charset="0"/>
                <a:cs typeface="MV Boli" pitchFamily="2" charset="0"/>
              </a:rPr>
            </a:br>
            <a:r>
              <a:rPr lang="en-US" sz="1798" b="1" spc="-17">
                <a:solidFill>
                  <a:srgbClr val="404040"/>
                </a:solidFill>
                <a:latin typeface="MV Boli" pitchFamily="2" charset="0"/>
                <a:cs typeface="MV Boli" pitchFamily="2" charset="0"/>
              </a:rPr>
              <a:t>IIsl </a:t>
            </a:r>
            <a:br>
              <a:rPr lang="en-US" sz="1798" b="1" spc="-17">
                <a:solidFill>
                  <a:srgbClr val="404040"/>
                </a:solidFill>
                <a:latin typeface="MV Boli" pitchFamily="2" charset="0"/>
                <a:cs typeface="MV Boli" pitchFamily="2" charset="0"/>
              </a:rPr>
            </a:br>
            <a:r>
              <a:rPr lang="en-US" sz="1798" spc="-17">
                <a:solidFill>
                  <a:srgbClr val="404040"/>
                </a:solidFill>
                <a:latin typeface="휴먼매직체" pitchFamily="18" charset="-127"/>
                <a:ea typeface="휴먼매직체" pitchFamily="18" charset="-127"/>
                <a:cs typeface="MV Boli" pitchFamily="2" charset="0"/>
              </a:rPr>
              <a:t>2020.05.18</a:t>
            </a:r>
            <a:br>
              <a:rPr lang="en-US" sz="1798" b="1" spc="-17">
                <a:solidFill>
                  <a:srgbClr val="404040"/>
                </a:solidFill>
                <a:latin typeface="MV Boli" pitchFamily="2" charset="0"/>
                <a:cs typeface="MV Boli" pitchFamily="2" charset="0"/>
              </a:rPr>
            </a:br>
            <a:r>
              <a:rPr lang="ko-KR" altLang="en-US" sz="1798" b="1" spc="-17" err="1">
                <a:solidFill>
                  <a:srgbClr val="404040"/>
                </a:solidFill>
                <a:latin typeface="MV Boli" pitchFamily="2" charset="0"/>
                <a:ea typeface="휴먼매직체" pitchFamily="18" charset="-127"/>
                <a:cs typeface="MV Boli" pitchFamily="2" charset="0"/>
              </a:rPr>
              <a:t>전성윤 박은화</a:t>
            </a:r>
            <a:endParaRPr lang="ko-KR" altLang="en-US" sz="1798">
              <a:latin typeface="휴먼매직체" pitchFamily="18" charset="-127"/>
              <a:ea typeface="휴먼매직체" pitchFamily="18" charset="-127"/>
              <a:cs typeface="MV Boli" pitchFamily="2" charset="0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2DFA99B-7146-4F4D-AC0D-1D69C608E53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2"/>
            <a:ext cx="1891008" cy="117286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r>
              <a:rPr lang="en-US" b="1" spc="-188">
                <a:latin typeface="Times New Roman"/>
                <a:cs typeface="Times New Roman"/>
              </a:rPr>
              <a:t>		</a:t>
            </a: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64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15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  <p:timing/>
</p:sld>
</file>

<file path=ppt/slides/slide6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 txBox="1"/>
          <p:nvPr/>
        </p:nvSpPr>
        <p:spPr>
          <a:xfrm>
            <a:off x="2093008" y="1928557"/>
            <a:ext cx="6388797" cy="1996522"/>
          </a:xfrm>
          <a:prstGeom prst="rect">
            <a:avLst/>
          </a:prstGeom>
        </p:spPr>
        <p:txBody>
          <a:bodyPr vert="horz" wrap="square" lIns="0" tIns="74478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329">
              <a:spcBef>
                <a:spcPts val="586"/>
              </a:spcBef>
              <a:tabLst>
                <a:tab pos="183206"/>
              </a:tabLst>
            </a:pPr>
            <a:endParaRPr lang="en-US" sz="2098">
              <a:latin typeface="휴먼매직체" pitchFamily="18" charset="-127"/>
              <a:ea typeface="휴먼매직체" pitchFamily="18" charset="-127"/>
              <a:cs typeface="Arial"/>
            </a:endParaRPr>
          </a:p>
          <a:p>
            <a:pPr marL="182663" indent="-172333">
              <a:lnSpc>
                <a:spcPct val="100000"/>
              </a:lnSpc>
              <a:spcBef>
                <a:spcPts val="586"/>
              </a:spcBef>
              <a:buFont typeface="Wingdings"/>
              <a:buChar char=""/>
              <a:tabLst>
                <a:tab pos="183206"/>
              </a:tabLst>
            </a:pPr>
            <a:r>
              <a:rPr lang="en-US" sz="2098">
                <a:latin typeface="휴먼매직체" pitchFamily="18" charset="-127"/>
                <a:ea typeface="휴먼매직체" pitchFamily="18" charset="-127"/>
                <a:cs typeface="Arial"/>
              </a:rPr>
              <a:t>LAB</a:t>
            </a:r>
          </a:p>
          <a:p>
            <a:pPr marL="10329">
              <a:lnSpc>
                <a:spcPct val="100000"/>
              </a:lnSpc>
              <a:spcBef>
                <a:spcPts val="586"/>
              </a:spcBef>
              <a:tabLst>
                <a:tab pos="183206"/>
              </a:tabLst>
            </a:pPr>
            <a:r>
              <a:rPr lang="en-US" sz="2098">
                <a:latin typeface="휴먼매직체" pitchFamily="18" charset="-127"/>
                <a:ea typeface="휴먼매직체" pitchFamily="18" charset="-127"/>
                <a:cs typeface="Arial"/>
              </a:rPr>
              <a:t>	</a:t>
            </a:r>
            <a:r>
              <a:rPr lang="en-US" sz="2098">
                <a:solidFill>
                  <a:schemeClr val="tx1">
                    <a:lumMod val="65000"/>
                    <a:lumOff val="35000"/>
                  </a:schemeClr>
                </a:solidFill>
                <a:latin typeface="휴먼매직체" pitchFamily="18" charset="-127"/>
                <a:ea typeface="휴먼매직체" pitchFamily="18" charset="-127"/>
                <a:cs typeface="Arial"/>
              </a:rPr>
              <a:t>: </a:t>
            </a:r>
            <a:r>
              <a:rPr lang="ko-KR" altLang="en-US" sz="2098">
                <a:solidFill>
                  <a:schemeClr val="tx1">
                    <a:lumMod val="65000"/>
                    <a:lumOff val="35000"/>
                  </a:schemeClr>
                </a:solidFill>
                <a:latin typeface="휴먼매직체" pitchFamily="18" charset="-127"/>
                <a:ea typeface="휴먼매직체" pitchFamily="18" charset="-127"/>
                <a:cs typeface="Arial"/>
              </a:rPr>
              <a:t>상보필터 적용 후 실험</a:t>
            </a:r>
            <a:endParaRPr lang="en-US" altLang="ko-KR" sz="2098">
              <a:solidFill>
                <a:schemeClr val="tx1">
                  <a:lumMod val="65000"/>
                  <a:lumOff val="35000"/>
                </a:schemeClr>
              </a:solidFill>
              <a:latin typeface="휴먼매직체" pitchFamily="18" charset="-127"/>
              <a:ea typeface="휴먼매직체" pitchFamily="18" charset="-127"/>
              <a:cs typeface="Arial"/>
            </a:endParaRPr>
          </a:p>
          <a:p>
            <a:pPr marL="10329">
              <a:lnSpc>
                <a:spcPct val="100000"/>
              </a:lnSpc>
              <a:spcBef>
                <a:spcPts val="586"/>
              </a:spcBef>
              <a:tabLst>
                <a:tab pos="183206"/>
              </a:tabLst>
            </a:pPr>
            <a:endParaRPr lang="en-US" sz="2098">
              <a:solidFill>
                <a:schemeClr val="tx1">
                  <a:lumMod val="65000"/>
                  <a:lumOff val="35000"/>
                </a:schemeClr>
              </a:solidFill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182663" indent="-172333">
              <a:lnSpc>
                <a:spcPct val="100000"/>
              </a:lnSpc>
              <a:spcBef>
                <a:spcPts val="586"/>
              </a:spcBef>
              <a:buFont typeface="Wingdings"/>
              <a:buChar char=""/>
              <a:tabLst>
                <a:tab pos="183206"/>
              </a:tabLst>
            </a:pPr>
            <a:r>
              <a:rPr lang="en-US" sz="2098">
                <a:latin typeface="휴먼매직체" pitchFamily="18" charset="-127"/>
                <a:ea typeface="휴먼매직체" pitchFamily="18" charset="-127"/>
                <a:cs typeface="Arial"/>
              </a:rPr>
              <a:t>Future Works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5D7BA47-0F50-4B67-8F22-F2CB5B44598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65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15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  <p:timing/>
</p:sld>
</file>

<file path=ppt/slides/slide6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35973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LAB(1/10)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691513" y="1627626"/>
            <a:ext cx="7859921" cy="1746202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marR="0" lvl="0" indent="-172333" algn="l" defTabSz="782840" rtl="0" eaLnBrk="1" fontAlgn="auto" latinLnBrk="1" hangingPunct="1">
              <a:lnSpc>
                <a:spcPct val="100000"/>
              </a:lnSpc>
              <a:spcBef>
                <a:spcPts val="261"/>
              </a:spcBef>
              <a:spcAft>
                <a:spcPct val="0"/>
              </a:spcAft>
              <a:buClrTx/>
              <a:buSzTx/>
              <a:buFont typeface="Wingdings"/>
              <a:buChar char=""/>
              <a:tabLst>
                <a:tab pos="183206"/>
              </a:tabLst>
              <a:defRPr/>
            </a:pPr>
            <a:r>
              <a:rPr kumimoji="0" lang="ko-KR" altLang="en-US" sz="2055" b="0" i="0" u="none" strike="noStrike" kern="1200" cap="none" spc="30" normalizeH="0" baseline="0" noProof="0">
                <a:ln>
                  <a:noFill/>
                </a:ln>
                <a:effectLst/>
                <a:uLnTx/>
                <a:uFillTx/>
                <a:latin typeface="휴먼매직체" pitchFamily="18" charset="-127"/>
                <a:ea typeface="휴먼매직체" pitchFamily="18" charset="-127"/>
                <a:cs typeface="+mn-cs"/>
              </a:rPr>
              <a:t>현재까지 가속도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/</a:t>
            </a:r>
            <a:r>
              <a:rPr lang="ko-KR" altLang="en-US" sz="2055" spc="30" err="1">
                <a:latin typeface="휴먼매직체" pitchFamily="18" charset="-127"/>
                <a:ea typeface="휴먼매직체" pitchFamily="18" charset="-127"/>
              </a:rPr>
              <a:t>자이로 센서 및 상보필터에 대해서 알아봤다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182663" marR="0" lvl="0" indent="-172333" algn="l" defTabSz="782840" rtl="0" eaLnBrk="1" fontAlgn="auto" latinLnBrk="1" hangingPunct="1">
              <a:lnSpc>
                <a:spcPct val="100000"/>
              </a:lnSpc>
              <a:spcBef>
                <a:spcPts val="261"/>
              </a:spcBef>
              <a:spcAft>
                <a:spcPct val="0"/>
              </a:spcAft>
              <a:buClrTx/>
              <a:buSzTx/>
              <a:buFont typeface="Wingdings"/>
              <a:buChar char=""/>
              <a:tabLst>
                <a:tab pos="183206"/>
              </a:tabLst>
              <a:defRPr/>
            </a:pPr>
            <a:endParaRPr kumimoji="0" lang="en-US" altLang="ko-KR" sz="2055" b="0" i="0" u="none" strike="noStrike" kern="1200" cap="none" spc="30" normalizeH="0" baseline="0" noProof="0">
              <a:ln>
                <a:noFill/>
              </a:ln>
              <a:effectLst/>
              <a:uLnTx/>
              <a:uFillTx/>
              <a:latin typeface="휴먼매직체" pitchFamily="18" charset="-127"/>
              <a:ea typeface="휴먼매직체" pitchFamily="18" charset="-127"/>
              <a:cs typeface="+mn-cs"/>
            </a:endParaRPr>
          </a:p>
          <a:p>
            <a:pPr marL="182663" marR="0" lvl="0" indent="-172333" algn="l" defTabSz="782840" rtl="0" eaLnBrk="1" fontAlgn="auto" latinLnBrk="1" hangingPunct="1">
              <a:lnSpc>
                <a:spcPct val="100000"/>
              </a:lnSpc>
              <a:spcBef>
                <a:spcPts val="261"/>
              </a:spcBef>
              <a:spcAft>
                <a:spcPct val="0"/>
              </a:spcAft>
              <a:buClrTx/>
              <a:buSzTx/>
              <a:buFont typeface="Wingdings"/>
              <a:buChar char=""/>
              <a:tabLst>
                <a:tab pos="183206"/>
              </a:tabLst>
              <a:defRPr/>
            </a:pP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실제로 상보필터를 구현하여 어떤 결과가 나오는지 분석해보았다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182663" marR="0" lvl="0" indent="-172333" algn="l" defTabSz="782840" rtl="0" eaLnBrk="1" fontAlgn="auto" latinLnBrk="1" hangingPunct="1">
              <a:lnSpc>
                <a:spcPct val="100000"/>
              </a:lnSpc>
              <a:spcBef>
                <a:spcPts val="261"/>
              </a:spcBef>
              <a:spcAft>
                <a:spcPct val="0"/>
              </a:spcAft>
              <a:buClrTx/>
              <a:buSzTx/>
              <a:buFont typeface="Wingdings"/>
              <a:buChar char=""/>
              <a:tabLst>
                <a:tab pos="183206"/>
              </a:tabLst>
              <a:defRPr/>
            </a:pPr>
            <a:endParaRPr kumimoji="0" lang="en-US" altLang="ko-KR" sz="2055" b="0" i="0" u="none" strike="noStrike" kern="1200" cap="none" spc="30" normalizeH="0" baseline="0" noProof="0">
              <a:ln>
                <a:noFill/>
              </a:ln>
              <a:effectLst/>
              <a:uLnTx/>
              <a:uFillTx/>
              <a:latin typeface="휴먼매직체" pitchFamily="18" charset="-127"/>
              <a:ea typeface="휴먼매직체" pitchFamily="18" charset="-127"/>
              <a:cs typeface="+mn-cs"/>
            </a:endParaRPr>
          </a:p>
          <a:p>
            <a:pPr marL="182663" marR="0" lvl="0" indent="-172333" algn="l" defTabSz="782840" rtl="0" eaLnBrk="1" fontAlgn="auto" latinLnBrk="1" hangingPunct="1">
              <a:lnSpc>
                <a:spcPct val="100000"/>
              </a:lnSpc>
              <a:spcBef>
                <a:spcPts val="261"/>
              </a:spcBef>
              <a:spcAft>
                <a:spcPct val="0"/>
              </a:spcAft>
              <a:buClrTx/>
              <a:buSzTx/>
              <a:buFont typeface="Wingdings"/>
              <a:buChar char=""/>
              <a:tabLst>
                <a:tab pos="183206"/>
              </a:tabLst>
              <a:defRPr/>
            </a:pPr>
            <a:r>
              <a:rPr kumimoji="0" lang="ko-KR" altLang="en-US" sz="2055" b="0" i="0" u="none" strike="noStrike" kern="1200" cap="none" spc="30" normalizeH="0" baseline="0" noProof="0">
                <a:ln>
                  <a:noFill/>
                </a:ln>
                <a:effectLst/>
                <a:uLnTx/>
                <a:uFillTx/>
                <a:latin typeface="휴먼매직체" pitchFamily="18" charset="-127"/>
                <a:ea typeface="휴먼매직체" pitchFamily="18" charset="-127"/>
                <a:cs typeface="+mn-cs"/>
              </a:rPr>
              <a:t>구현한 상보 필터의 블록 다이어그램과 식은 아래와 같다</a:t>
            </a:r>
            <a:r>
              <a:rPr kumimoji="0" lang="en-US" altLang="ko-KR" sz="2055" b="0" i="0" u="none" strike="noStrike" kern="1200" cap="none" spc="30" normalizeH="0" baseline="0" noProof="0">
                <a:ln>
                  <a:noFill/>
                </a:ln>
                <a:effectLst/>
                <a:uLnTx/>
                <a:uFillTx/>
                <a:latin typeface="휴먼매직체" pitchFamily="18" charset="-127"/>
                <a:ea typeface="휴먼매직체" pitchFamily="18" charset="-127"/>
                <a:cs typeface="+mn-cs"/>
              </a:rPr>
              <a:t>.</a:t>
            </a:r>
          </a:p>
        </p:txBody>
      </p:sp>
      <p:sp>
        <p:nvSpPr>
          <p:cNvPr id="40" name="슬라이드 번호 개체 틀 39">
            <a:extLst>
              <a:ext uri="{FF2B5EF4-FFF2-40B4-BE49-F238E27FC236}">
                <a16:creationId xmlns:a16="http://schemas.microsoft.com/office/drawing/2014/main" id="{880F5C07-2690-474E-9679-2E2BD8CCDFF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66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15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E850187E-C02C-484F-B46A-6C29918D18E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273806" y="3997191"/>
            <a:ext cx="3788767" cy="884967"/>
          </a:xfrm>
          <a:prstGeom prst="rect">
            <a:avLst/>
          </a:prstGeom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93498F91-9F9B-4171-80B8-052CB2201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5360" y="3877183"/>
            <a:ext cx="4310688" cy="112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val="826386734"/>
      </p:ext>
    </p:extLst>
  </p:cSld>
  <p:clrMapOvr>
    <a:masterClrMapping/>
  </p:clrMapOvr>
  <p:transition/>
  <p:timing/>
</p:sld>
</file>

<file path=ppt/slides/slide6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35973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altLang="ko-KR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LAB(2/10)</a:t>
            </a:r>
            <a:endParaRPr lang="en-US" sz="2397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1513" y="1627626"/>
            <a:ext cx="7859921" cy="3775112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marR="0" lvl="0" indent="-172333" algn="l" defTabSz="782840" rtl="0" eaLnBrk="1" fontAlgn="auto" latinLnBrk="1" hangingPunct="1">
              <a:lnSpc>
                <a:spcPct val="100000"/>
              </a:lnSpc>
              <a:spcBef>
                <a:spcPts val="261"/>
              </a:spcBef>
              <a:spcAft>
                <a:spcPct val="0"/>
              </a:spcAft>
              <a:buClrTx/>
              <a:buSzTx/>
              <a:buFont typeface="Wingdings"/>
              <a:buChar char=""/>
              <a:tabLst>
                <a:tab pos="183206"/>
              </a:tabLst>
              <a:defRPr/>
            </a:pPr>
            <a:r>
              <a:rPr kumimoji="0" lang="ko-KR" altLang="en-US" sz="2055" b="0" i="0" u="none" strike="noStrike" kern="1200" cap="none" spc="30" normalizeH="0" baseline="0" noProof="0">
                <a:ln>
                  <a:noFill/>
                </a:ln>
                <a:effectLst/>
                <a:uLnTx/>
                <a:uFillTx/>
                <a:latin typeface="휴먼매직체" pitchFamily="18" charset="-127"/>
                <a:ea typeface="휴먼매직체" pitchFamily="18" charset="-127"/>
                <a:cs typeface="+mn-cs"/>
              </a:rPr>
              <a:t>실험은 아래 공식에서 필터 계수 </a:t>
            </a:r>
            <a:r>
              <a:rPr kumimoji="0" lang="en-US" altLang="ko-KR" sz="2055" b="0" i="0" u="none" strike="noStrike" kern="1200" cap="none" spc="30" normalizeH="0" baseline="0" noProof="0">
                <a:ln>
                  <a:noFill/>
                </a:ln>
                <a:effectLst/>
                <a:uLnTx/>
                <a:uFillTx/>
                <a:latin typeface="휴먼매직체" pitchFamily="18" charset="-127"/>
                <a:ea typeface="휴먼매직체" pitchFamily="18" charset="-127"/>
                <a:cs typeface="+mn-cs"/>
              </a:rPr>
              <a:t>a</a:t>
            </a:r>
            <a:r>
              <a:rPr kumimoji="0" lang="ko-KR" altLang="en-US" sz="2055" b="0" i="0" u="none" strike="noStrike" kern="1200" cap="none" spc="30" normalizeH="0" baseline="0" noProof="0">
                <a:ln>
                  <a:noFill/>
                </a:ln>
                <a:effectLst/>
                <a:uLnTx/>
                <a:uFillTx/>
                <a:latin typeface="휴먼매직체" pitchFamily="18" charset="-127"/>
                <a:ea typeface="휴먼매직체" pitchFamily="18" charset="-127"/>
                <a:cs typeface="+mn-cs"/>
              </a:rPr>
              <a:t>에 따라 상보 필터 결과값의 변화를 알아볼 생각이다</a:t>
            </a:r>
            <a:r>
              <a:rPr kumimoji="0" lang="en-US" altLang="ko-KR" sz="2055" b="0" i="0" u="none" strike="noStrike" kern="1200" cap="none" spc="30" normalizeH="0" baseline="0" noProof="0">
                <a:ln>
                  <a:noFill/>
                </a:ln>
                <a:effectLst/>
                <a:uLnTx/>
                <a:uFillTx/>
                <a:latin typeface="휴먼매직체" pitchFamily="18" charset="-127"/>
                <a:ea typeface="휴먼매직체" pitchFamily="18" charset="-127"/>
                <a:cs typeface="+mn-cs"/>
              </a:rPr>
              <a:t>.</a:t>
            </a:r>
          </a:p>
          <a:p>
            <a:pPr marL="182663" marR="0" lvl="0" indent="-172333" algn="l" defTabSz="782840" rtl="0" eaLnBrk="1" fontAlgn="auto" latinLnBrk="1" hangingPunct="1">
              <a:lnSpc>
                <a:spcPct val="100000"/>
              </a:lnSpc>
              <a:spcBef>
                <a:spcPts val="261"/>
              </a:spcBef>
              <a:spcAft>
                <a:spcPct val="0"/>
              </a:spcAft>
              <a:buClrTx/>
              <a:buSzTx/>
              <a:buFont typeface="Wingdings"/>
              <a:buChar char=""/>
              <a:tabLst>
                <a:tab pos="183206"/>
              </a:tabLst>
              <a:defRPr/>
            </a:pPr>
            <a:endParaRPr lang="en-US" altLang="ko-KR" sz="2055" spc="30">
              <a:latin typeface="휴먼매직체" pitchFamily="18" charset="-127"/>
              <a:ea typeface="휴먼매직체" pitchFamily="18" charset="-127"/>
            </a:endParaRPr>
          </a:p>
          <a:p>
            <a:pPr marL="10329" marR="0" lvl="0" algn="l" defTabSz="782840" rtl="0" eaLnBrk="1" fontAlgn="auto" latinLnBrk="1" hangingPunct="1">
              <a:lnSpc>
                <a:spcPct val="100000"/>
              </a:lnSpc>
              <a:spcBef>
                <a:spcPts val="261"/>
              </a:spcBef>
              <a:spcAft>
                <a:spcPct val="0"/>
              </a:spcAft>
              <a:buClrTx/>
              <a:buSzTx/>
              <a:tabLst>
                <a:tab pos="183206"/>
              </a:tabLst>
              <a:defRPr/>
            </a:pPr>
            <a:endParaRPr lang="en-US" altLang="ko-KR" sz="2055" spc="30">
              <a:latin typeface="휴먼매직체" pitchFamily="18" charset="-127"/>
              <a:ea typeface="휴먼매직체" pitchFamily="18" charset="-127"/>
            </a:endParaRPr>
          </a:p>
          <a:p>
            <a:pPr marL="182663" marR="0" lvl="0" indent="-172333" algn="l" defTabSz="782840" rtl="0" eaLnBrk="1" fontAlgn="auto" latinLnBrk="1" hangingPunct="1">
              <a:lnSpc>
                <a:spcPct val="100000"/>
              </a:lnSpc>
              <a:spcBef>
                <a:spcPts val="261"/>
              </a:spcBef>
              <a:spcAft>
                <a:spcPct val="0"/>
              </a:spcAft>
              <a:buClrTx/>
              <a:buSzTx/>
              <a:buFont typeface="Wingdings"/>
              <a:buChar char=""/>
              <a:tabLst>
                <a:tab pos="183206"/>
              </a:tabLst>
              <a:defRPr/>
            </a:pP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위 식을 코드로 나타내면 아래와 같다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10329" marR="0" lvl="0" algn="l" defTabSz="782840" rtl="0" eaLnBrk="1" fontAlgn="auto" latinLnBrk="1" hangingPunct="1">
              <a:lnSpc>
                <a:spcPct val="100000"/>
              </a:lnSpc>
              <a:spcBef>
                <a:spcPts val="261"/>
              </a:spcBef>
              <a:spcAft>
                <a:spcPct val="0"/>
              </a:spcAft>
              <a:buClrTx/>
              <a:buSzTx/>
              <a:tabLst>
                <a:tab pos="183206"/>
              </a:tabLst>
              <a:defRPr/>
            </a:pPr>
            <a:endParaRPr lang="en-US" altLang="ko-KR" sz="2055" spc="30">
              <a:latin typeface="휴먼매직체" pitchFamily="18" charset="-127"/>
              <a:ea typeface="휴먼매직체" pitchFamily="18" charset="-127"/>
            </a:endParaRPr>
          </a:p>
          <a:p>
            <a:pPr marL="10329" marR="0" lvl="0" algn="l" defTabSz="782840" rtl="0" eaLnBrk="1" fontAlgn="auto" latinLnBrk="1" hangingPunct="1">
              <a:lnSpc>
                <a:spcPct val="100000"/>
              </a:lnSpc>
              <a:spcBef>
                <a:spcPts val="261"/>
              </a:spcBef>
              <a:spcAft>
                <a:spcPct val="0"/>
              </a:spcAft>
              <a:buClrTx/>
              <a:buSzTx/>
              <a:tabLst>
                <a:tab pos="183206"/>
              </a:tabLst>
              <a:defRPr/>
            </a:pP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temp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=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(1/a)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*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(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가속도계 회전각 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–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이전 회전각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) + (</a:t>
            </a:r>
            <a:r>
              <a:rPr lang="ko-KR" altLang="en-US" sz="2055" spc="30" err="1">
                <a:latin typeface="휴먼매직체" pitchFamily="18" charset="-127"/>
                <a:ea typeface="휴먼매직체" pitchFamily="18" charset="-127"/>
              </a:rPr>
              <a:t>자이로센서 각속도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)</a:t>
            </a:r>
          </a:p>
          <a:p>
            <a:pPr marL="10329" marR="0" lvl="0" algn="l" defTabSz="782840" rtl="0" eaLnBrk="1" fontAlgn="auto" latinLnBrk="1" hangingPunct="1">
              <a:lnSpc>
                <a:spcPct val="100000"/>
              </a:lnSpc>
              <a:spcBef>
                <a:spcPts val="261"/>
              </a:spcBef>
              <a:spcAft>
                <a:spcPct val="0"/>
              </a:spcAft>
              <a:buClrTx/>
              <a:buSzTx/>
              <a:tabLst>
                <a:tab pos="183206"/>
              </a:tabLst>
              <a:defRPr/>
            </a:pP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회전각 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=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회전각 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+ (temp * dt)</a:t>
            </a:r>
          </a:p>
          <a:p>
            <a:pPr marL="182663" marR="0" lvl="0" indent="-172333" algn="l" defTabSz="782840" rtl="0" eaLnBrk="1" fontAlgn="auto" latinLnBrk="1" hangingPunct="1">
              <a:lnSpc>
                <a:spcPct val="100000"/>
              </a:lnSpc>
              <a:spcBef>
                <a:spcPts val="261"/>
              </a:spcBef>
              <a:spcAft>
                <a:spcPct val="0"/>
              </a:spcAft>
              <a:buClrTx/>
              <a:buSzTx/>
              <a:buFont typeface="Wingdings"/>
              <a:buChar char=""/>
              <a:tabLst>
                <a:tab pos="183206"/>
              </a:tabLst>
              <a:defRPr/>
            </a:pPr>
            <a:endParaRPr lang="en-US" altLang="ko-KR" sz="2055" spc="30">
              <a:latin typeface="휴먼매직체" pitchFamily="18" charset="-127"/>
              <a:ea typeface="휴먼매직체" pitchFamily="18" charset="-127"/>
            </a:endParaRPr>
          </a:p>
          <a:p>
            <a:pPr marL="182663" marR="0" lvl="0" indent="-172333" algn="l" defTabSz="782840" rtl="0" eaLnBrk="1" fontAlgn="auto" latinLnBrk="1" hangingPunct="1">
              <a:lnSpc>
                <a:spcPct val="100000"/>
              </a:lnSpc>
              <a:spcBef>
                <a:spcPts val="261"/>
              </a:spcBef>
              <a:spcAft>
                <a:spcPct val="0"/>
              </a:spcAft>
              <a:buClrTx/>
              <a:buSzTx/>
              <a:buFont typeface="Wingdings"/>
              <a:buChar char=""/>
              <a:tabLst>
                <a:tab pos="183206"/>
              </a:tabLst>
              <a:defRPr/>
            </a:pPr>
            <a:r>
              <a:rPr kumimoji="0" lang="ko-KR" altLang="en-US" sz="2055" b="0" i="0" u="none" strike="noStrike" kern="1200" cap="none" spc="30" normalizeH="0" baseline="0" noProof="0">
                <a:ln>
                  <a:noFill/>
                </a:ln>
                <a:effectLst/>
                <a:uLnTx/>
                <a:uFillTx/>
                <a:latin typeface="휴먼매직체" pitchFamily="18" charset="-127"/>
                <a:ea typeface="휴먼매직체" pitchFamily="18" charset="-127"/>
                <a:cs typeface="+mn-cs"/>
              </a:rPr>
              <a:t>실험 전 필터 계수 </a:t>
            </a:r>
            <a:r>
              <a:rPr kumimoji="0" lang="en-US" altLang="ko-KR" sz="2055" b="0" i="0" u="none" strike="noStrike" kern="1200" cap="none" spc="30" normalizeH="0" baseline="0" noProof="0">
                <a:ln>
                  <a:noFill/>
                </a:ln>
                <a:effectLst/>
                <a:uLnTx/>
                <a:uFillTx/>
                <a:latin typeface="휴먼매직체" pitchFamily="18" charset="-127"/>
                <a:ea typeface="휴먼매직체" pitchFamily="18" charset="-127"/>
                <a:cs typeface="+mn-cs"/>
              </a:rPr>
              <a:t>a</a:t>
            </a:r>
            <a:r>
              <a:rPr kumimoji="0" lang="ko-KR" altLang="en-US" sz="2055" b="0" i="0" u="none" strike="noStrike" kern="1200" cap="none" spc="30" normalizeH="0" baseline="0" noProof="0">
                <a:ln>
                  <a:noFill/>
                </a:ln>
                <a:effectLst/>
                <a:uLnTx/>
                <a:uFillTx/>
                <a:latin typeface="휴먼매직체" pitchFamily="18" charset="-127"/>
                <a:ea typeface="휴먼매직체" pitchFamily="18" charset="-127"/>
                <a:cs typeface="+mn-cs"/>
              </a:rPr>
              <a:t>가 작아질수록 필터링 적용이 되지 않을 것이고</a:t>
            </a:r>
            <a:r>
              <a:rPr kumimoji="0" lang="en-US" altLang="ko-KR" sz="2055" b="0" i="0" u="none" strike="noStrike" kern="1200" cap="none" spc="30" normalizeH="0" baseline="0" noProof="0">
                <a:ln>
                  <a:noFill/>
                </a:ln>
                <a:effectLst/>
                <a:uLnTx/>
                <a:uFillTx/>
                <a:latin typeface="휴먼매직체" pitchFamily="18" charset="-127"/>
                <a:ea typeface="휴먼매직체" pitchFamily="18" charset="-127"/>
                <a:cs typeface="+mn-cs"/>
              </a:rPr>
              <a:t>, </a:t>
            </a:r>
            <a:r>
              <a:rPr kumimoji="0" lang="ko-KR" altLang="en-US" sz="2055" b="0" i="0" u="none" strike="noStrike" kern="1200" cap="none" spc="30" normalizeH="0" baseline="0" noProof="0">
                <a:ln>
                  <a:noFill/>
                </a:ln>
                <a:effectLst/>
                <a:uLnTx/>
                <a:uFillTx/>
                <a:latin typeface="휴먼매직체" pitchFamily="18" charset="-127"/>
                <a:ea typeface="휴먼매직체" pitchFamily="18" charset="-127"/>
                <a:cs typeface="+mn-cs"/>
              </a:rPr>
              <a:t>가속도계의 값을 따라 갈 것이라는 예측을 했다</a:t>
            </a:r>
            <a:r>
              <a:rPr kumimoji="0" lang="en-US" altLang="ko-KR" sz="2055" b="0" i="0" u="none" strike="noStrike" kern="1200" cap="none" spc="30" normalizeH="0" baseline="0" noProof="0">
                <a:ln>
                  <a:noFill/>
                </a:ln>
                <a:effectLst/>
                <a:uLnTx/>
                <a:uFillTx/>
                <a:latin typeface="휴먼매직체" pitchFamily="18" charset="-127"/>
                <a:ea typeface="휴먼매직체" pitchFamily="18" charset="-127"/>
                <a:cs typeface="+mn-cs"/>
              </a:rPr>
              <a:t>.</a:t>
            </a:r>
            <a:r>
              <a:rPr kumimoji="0" lang="ko-KR" altLang="en-US" sz="2055" b="0" i="0" u="none" strike="noStrike" kern="1200" cap="none" spc="30" normalizeH="0" baseline="0" noProof="0">
                <a:ln>
                  <a:noFill/>
                </a:ln>
                <a:effectLst/>
                <a:uLnTx/>
                <a:uFillTx/>
                <a:latin typeface="휴먼매직체" pitchFamily="18" charset="-127"/>
                <a:ea typeface="휴먼매직체" pitchFamily="18" charset="-127"/>
                <a:cs typeface="+mn-cs"/>
              </a:rPr>
              <a:t> </a:t>
            </a:r>
            <a:endParaRPr kumimoji="0" lang="en-US" altLang="ko-KR" sz="2055" b="0" i="0" u="none" strike="noStrike" kern="1200" cap="none" spc="30" normalizeH="0" baseline="0" noProof="0">
              <a:ln>
                <a:noFill/>
              </a:ln>
              <a:effectLst/>
              <a:uLnTx/>
              <a:uFillTx/>
              <a:latin typeface="휴먼매직체" pitchFamily="18" charset="-127"/>
              <a:ea typeface="휴먼매직체" pitchFamily="18" charset="-127"/>
              <a:cs typeface="+mn-cs"/>
            </a:endParaRPr>
          </a:p>
        </p:txBody>
      </p:sp>
      <p:sp>
        <p:nvSpPr>
          <p:cNvPr id="40" name="슬라이드 번호 개체 틀 39">
            <a:extLst>
              <a:ext uri="{FF2B5EF4-FFF2-40B4-BE49-F238E27FC236}">
                <a16:creationId xmlns:a16="http://schemas.microsoft.com/office/drawing/2014/main" id="{880F5C07-2690-474E-9679-2E2BD8CCDFF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67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15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A9F7B59C-7116-4530-9028-1F21D0174CB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890885" y="2134483"/>
            <a:ext cx="3362228" cy="785338"/>
          </a:xfrm>
          <a:prstGeom prst="rect">
            <a:avLst/>
          </a:prstGeom>
        </p:spPr>
      </p:pic>
    </p:spTree>
    <p:extLst>
      <p:ext uri="{BB962C8B-B14F-4D97-AF65-F5344CB8AC3E}">
        <p14:creationId val="1137897679"/>
      </p:ext>
    </p:extLst>
  </p:cSld>
  <p:clrMapOvr>
    <a:masterClrMapping/>
  </p:clrMapOvr>
  <p:transition/>
  <p:timing/>
</p:sld>
</file>

<file path=ppt/slides/slide6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284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5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35973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altLang="ko-KR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LAB(3/10)</a:t>
            </a:r>
            <a:endParaRPr lang="en-US" sz="2397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1513" y="1627626"/>
            <a:ext cx="4728563" cy="2727721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marR="0" lvl="0" indent="-172333" algn="l" defTabSz="782840" rtl="0" eaLnBrk="1" fontAlgn="auto" latinLnBrk="1" hangingPunct="1">
              <a:lnSpc>
                <a:spcPct val="100000"/>
              </a:lnSpc>
              <a:spcBef>
                <a:spcPts val="261"/>
              </a:spcBef>
              <a:spcAft>
                <a:spcPct val="0"/>
              </a:spcAft>
              <a:buClrTx/>
              <a:buSzTx/>
              <a:buFont typeface="Wingdings"/>
              <a:buChar char=""/>
              <a:tabLst>
                <a:tab pos="183206"/>
              </a:tabLst>
              <a:defRPr/>
            </a:pPr>
            <a:r>
              <a:rPr kumimoji="0" lang="ko-KR" altLang="en-US" sz="2055" b="0" i="0" u="none" strike="noStrike" kern="1200" cap="none" spc="30" normalizeH="0" baseline="0" noProof="0">
                <a:ln>
                  <a:noFill/>
                </a:ln>
                <a:effectLst/>
                <a:uLnTx/>
                <a:uFillTx/>
                <a:latin typeface="휴먼매직체" pitchFamily="18" charset="-127"/>
                <a:ea typeface="휴먼매직체" pitchFamily="18" charset="-127"/>
                <a:cs typeface="+mn-cs"/>
              </a:rPr>
              <a:t>실험에 사용한 코드는 아래와 같다</a:t>
            </a:r>
            <a:r>
              <a:rPr kumimoji="0" lang="en-US" altLang="ko-KR" sz="2055" b="0" i="0" u="none" strike="noStrike" kern="1200" cap="none" spc="30" normalizeH="0" baseline="0" noProof="0">
                <a:ln>
                  <a:noFill/>
                </a:ln>
                <a:effectLst/>
                <a:uLnTx/>
                <a:uFillTx/>
                <a:latin typeface="휴먼매직체" pitchFamily="18" charset="-127"/>
                <a:ea typeface="휴먼매직체" pitchFamily="18" charset="-127"/>
                <a:cs typeface="+mn-cs"/>
              </a:rPr>
              <a:t>.</a:t>
            </a:r>
          </a:p>
          <a:p>
            <a:pPr marL="10329" marR="0" lvl="0" algn="l" defTabSz="782840" rtl="0" eaLnBrk="1" fontAlgn="auto" latinLnBrk="1" hangingPunct="1">
              <a:lnSpc>
                <a:spcPct val="100000"/>
              </a:lnSpc>
              <a:spcBef>
                <a:spcPts val="261"/>
              </a:spcBef>
              <a:spcAft>
                <a:spcPct val="0"/>
              </a:spcAft>
              <a:buClrTx/>
              <a:buSzTx/>
              <a:tabLst>
                <a:tab pos="183206"/>
              </a:tabLst>
              <a:defRPr/>
            </a:pPr>
            <a:endParaRPr lang="en-US" altLang="ko-KR" sz="2055" spc="30">
              <a:latin typeface="휴먼매직체" pitchFamily="18" charset="-127"/>
              <a:ea typeface="휴먼매직체" pitchFamily="18" charset="-127"/>
            </a:endParaRPr>
          </a:p>
          <a:p>
            <a:pPr marL="10329" marR="0" lvl="0" algn="l" defTabSz="782840" rtl="0" eaLnBrk="1" fontAlgn="auto" latinLnBrk="1" hangingPunct="1">
              <a:lnSpc>
                <a:spcPct val="100000"/>
              </a:lnSpc>
              <a:spcBef>
                <a:spcPts val="261"/>
              </a:spcBef>
              <a:spcAft>
                <a:spcPct val="0"/>
              </a:spcAft>
              <a:buClrTx/>
              <a:buSzTx/>
              <a:tabLst>
                <a:tab pos="183206"/>
              </a:tabLst>
              <a:defRPr/>
            </a:pPr>
            <a:endParaRPr lang="en-US" altLang="ko-KR" sz="2055" spc="30">
              <a:latin typeface="휴먼매직체" pitchFamily="18" charset="-127"/>
              <a:ea typeface="휴먼매직체" pitchFamily="18" charset="-127"/>
            </a:endParaRPr>
          </a:p>
          <a:p>
            <a:pPr marL="10329" marR="0" lvl="0" algn="l" defTabSz="782840" rtl="0" eaLnBrk="1" fontAlgn="auto" latinLnBrk="1" hangingPunct="1">
              <a:lnSpc>
                <a:spcPct val="100000"/>
              </a:lnSpc>
              <a:spcBef>
                <a:spcPts val="261"/>
              </a:spcBef>
              <a:spcAft>
                <a:spcPct val="0"/>
              </a:spcAft>
              <a:buClrTx/>
              <a:buSzTx/>
              <a:tabLst>
                <a:tab pos="183206"/>
              </a:tabLst>
              <a:defRPr/>
            </a:pPr>
            <a:endParaRPr lang="en-US" altLang="ko-KR" sz="2055" spc="30">
              <a:latin typeface="휴먼매직체" pitchFamily="18" charset="-127"/>
              <a:ea typeface="휴먼매직체" pitchFamily="18" charset="-127"/>
            </a:endParaRPr>
          </a:p>
          <a:p>
            <a:pPr marL="10329" marR="0" lvl="0" algn="l" defTabSz="782840" rtl="0" eaLnBrk="1" fontAlgn="auto" latinLnBrk="1" hangingPunct="1">
              <a:lnSpc>
                <a:spcPct val="100000"/>
              </a:lnSpc>
              <a:spcBef>
                <a:spcPts val="261"/>
              </a:spcBef>
              <a:spcAft>
                <a:spcPct val="0"/>
              </a:spcAft>
              <a:buClrTx/>
              <a:buSzTx/>
              <a:tabLst>
                <a:tab pos="183206"/>
              </a:tabLst>
              <a:defRPr/>
            </a:pPr>
            <a:endParaRPr lang="en-US" altLang="ko-KR" sz="2055" spc="30">
              <a:latin typeface="휴먼매직체" pitchFamily="18" charset="-127"/>
              <a:ea typeface="휴먼매직체" pitchFamily="18" charset="-127"/>
            </a:endParaRPr>
          </a:p>
          <a:p>
            <a:pPr marL="182663" marR="0" lvl="0" indent="-172333" algn="l" defTabSz="782840" rtl="0" eaLnBrk="1" fontAlgn="auto" latinLnBrk="1" hangingPunct="1">
              <a:lnSpc>
                <a:spcPct val="100000"/>
              </a:lnSpc>
              <a:spcBef>
                <a:spcPts val="261"/>
              </a:spcBef>
              <a:spcAft>
                <a:spcPct val="0"/>
              </a:spcAft>
              <a:buClrTx/>
              <a:buSzTx/>
              <a:buFont typeface="Wingdings"/>
              <a:buChar char=""/>
              <a:tabLst>
                <a:tab pos="183206"/>
              </a:tabLst>
              <a:defRPr/>
            </a:pPr>
            <a:r>
              <a:rPr kumimoji="0" lang="ko-KR" altLang="en-US" sz="2055" b="0" i="0" u="none" strike="noStrike" kern="1200" cap="none" spc="30" normalizeH="0" baseline="0" noProof="0">
                <a:ln>
                  <a:noFill/>
                </a:ln>
                <a:effectLst/>
                <a:uLnTx/>
                <a:uFillTx/>
                <a:latin typeface="휴먼매직체" pitchFamily="18" charset="-127"/>
                <a:ea typeface="휴먼매직체" pitchFamily="18" charset="-127"/>
                <a:cs typeface="+mn-cs"/>
              </a:rPr>
              <a:t>실험에 사용된 동작은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우측 그림과 같은 동작이며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, 4~5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회 반복하여 나온 결과를 그래프로 나타냈다</a:t>
            </a:r>
            <a:r>
              <a:rPr kumimoji="0" lang="en-US" altLang="ko-KR" sz="2055" b="0" i="0" u="none" strike="noStrike" kern="1200" cap="none" spc="30" normalizeH="0" baseline="0" noProof="0">
                <a:ln>
                  <a:noFill/>
                </a:ln>
                <a:effectLst/>
                <a:uLnTx/>
                <a:uFillTx/>
                <a:latin typeface="휴먼매직체" pitchFamily="18" charset="-127"/>
                <a:ea typeface="휴먼매직체" pitchFamily="18" charset="-127"/>
                <a:cs typeface="+mn-cs"/>
              </a:rPr>
              <a:t>.</a:t>
            </a:r>
          </a:p>
        </p:txBody>
      </p:sp>
      <p:sp>
        <p:nvSpPr>
          <p:cNvPr id="40" name="슬라이드 번호 개체 틀 39">
            <a:extLst>
              <a:ext uri="{FF2B5EF4-FFF2-40B4-BE49-F238E27FC236}">
                <a16:creationId xmlns:a16="http://schemas.microsoft.com/office/drawing/2014/main" id="{880F5C07-2690-474E-9679-2E2BD8CCDFF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68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15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  <p:pic>
        <p:nvPicPr>
          <p:cNvPr id="33" name="그림 32" descr="앉아있는, 사진, 그리기이(가) 표시된 사진&#10;&#10;자동 생성된 설명">
            <a:extLst>
              <a:ext uri="{FF2B5EF4-FFF2-40B4-BE49-F238E27FC236}">
                <a16:creationId xmlns:a16="http://schemas.microsoft.com/office/drawing/2014/main" id="{F8B0EBD1-7871-457F-9322-B7941507D1A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78" y="2104444"/>
            <a:ext cx="3613309" cy="2951004"/>
          </a:xfrm>
          <a:prstGeom prst="rect">
            <a:avLst/>
          </a:prstGeom>
        </p:spPr>
      </p:pic>
      <p:graphicFrame>
        <p:nvGraphicFramePr>
          <p:cNvPr id="32" name="개체 31">
            <a:extLst>
              <a:ext uri="{FF2B5EF4-FFF2-40B4-BE49-F238E27FC236}">
                <a16:creationId xmlns:a16="http://schemas.microsoft.com/office/drawing/2014/main" id="{AB238CB5-1C71-4777-A4B3-6CA40202CE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val="61773025"/>
              </p:ext>
            </p:extLst>
          </p:nvPr>
        </p:nvGraphicFramePr>
        <p:xfrm>
          <a:off x="1188027" y="2090853"/>
          <a:ext cx="2641942" cy="763493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38" name="포장기 셸 개체" showAsIcon="1" r:id="rId27" imgW="2641942" imgH="763493" progId="Package">
                  <p:embed/>
                </p:oleObj>
              </mc:Choice>
              <mc:Fallback>
                <p:oleObj name="포장기 셸 개체" showAsIcon="1" r:id="rId27" imgW="2641942" imgH="763493" progId="Package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1188027" y="2090853"/>
                        <a:ext cx="2641942" cy="763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val="1528623600"/>
      </p:ext>
    </p:extLst>
  </p:cSld>
  <p:clrMapOvr>
    <a:masterClrMapping/>
  </p:clrMapOvr>
  <p:transition/>
  <p:timing/>
</p:sld>
</file>

<file path=ppt/slides/slide6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35973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altLang="ko-KR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LAB(4/10)</a:t>
            </a:r>
            <a:endParaRPr lang="en-US" sz="2397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8" name="object 30">
            <a:extLst>
              <a:ext uri="{FF2B5EF4-FFF2-40B4-BE49-F238E27FC236}">
                <a16:creationId xmlns:a16="http://schemas.microsoft.com/office/drawing/2014/main" id="{28562FEC-5BEA-4DFB-8384-497CA78F6AC7}"/>
              </a:ext>
            </a:extLst>
          </p:cNvPr>
          <p:cNvSpPr txBox="1"/>
          <p:nvPr/>
        </p:nvSpPr>
        <p:spPr>
          <a:xfrm>
            <a:off x="720478" y="1838122"/>
            <a:ext cx="7471099" cy="1047941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en-US" altLang="ko-KR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ko-KR" altLang="en-US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필터 계수인 </a:t>
            </a:r>
            <a:r>
              <a:rPr lang="en-US" altLang="ko-KR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a </a:t>
            </a:r>
            <a:r>
              <a:rPr lang="ko-KR" altLang="en-US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값을 조절하면서 동작을 시행하였다</a:t>
            </a:r>
            <a:r>
              <a:rPr lang="en-US" altLang="ko-KR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endParaRPr lang="en-US" altLang="ko-KR" sz="2055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endParaRPr lang="en-US" altLang="ko-KR" sz="2055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43" name="슬라이드 번호 개체 틀 42">
            <a:extLst>
              <a:ext uri="{FF2B5EF4-FFF2-40B4-BE49-F238E27FC236}">
                <a16:creationId xmlns:a16="http://schemas.microsoft.com/office/drawing/2014/main" id="{D68197FE-0CED-4ADC-B856-CCA81E968B9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69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15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75EE53E-8D6C-4843-9FD4-ED706E32FD6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86346" y="2334554"/>
            <a:ext cx="7688654" cy="3141123"/>
          </a:xfrm>
          <a:prstGeom prst="rect">
            <a:avLst/>
          </a:prstGeom>
        </p:spPr>
      </p:pic>
      <p:sp>
        <p:nvSpPr>
          <p:cNvPr id="34" name="타원 33">
            <a:extLst>
              <a:ext uri="{FF2B5EF4-FFF2-40B4-BE49-F238E27FC236}">
                <a16:creationId xmlns:a16="http://schemas.microsoft.com/office/drawing/2014/main" id="{D430E211-D013-48A3-BF04-4973F51B022E}"/>
              </a:ext>
            </a:extLst>
          </p:cNvPr>
          <p:cNvSpPr/>
          <p:nvPr/>
        </p:nvSpPr>
        <p:spPr>
          <a:xfrm>
            <a:off x="8307884" y="3600541"/>
            <a:ext cx="529215" cy="60146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val="174462963"/>
      </p:ext>
    </p:extLst>
  </p:cSld>
  <p:clrMapOvr>
    <a:masterClrMapping/>
  </p:clrMapOvr>
  <p:transition/>
  <p:timing/>
</p:sld>
</file>

<file path=ppt/slides/slide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E7C602-FE12-4CE6-865C-94A18869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21" y="944811"/>
            <a:ext cx="6644352" cy="312763"/>
          </a:xfrm>
        </p:spPr>
        <p:txBody>
          <a:bodyPr/>
          <a:lstStyle/>
          <a:p>
            <a:r>
              <a:rPr lang="en-US" altLang="ko-KR"/>
              <a:t>Accelerometer(5/6)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FD0CB0-AE33-4C71-99AF-9B7CF7772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3069" y="1785661"/>
            <a:ext cx="6225482" cy="2566155"/>
          </a:xfrm>
        </p:spPr>
        <p:txBody>
          <a:bodyPr/>
          <a:lstStyle/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en-US" altLang="ko-KR" sz="1712" spc="30">
                <a:solidFill>
                  <a:srgbClr val="006FBF"/>
                </a:solidFill>
                <a:cs typeface="Noto Sans CJK JP Regular"/>
              </a:rPr>
              <a:t>(3) Feature</a:t>
            </a: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ko-KR" altLang="en-US" sz="1712">
                <a:latin typeface="휴먼매직체" pitchFamily="18" charset="-127"/>
                <a:ea typeface="휴먼매직체" pitchFamily="18" charset="-127"/>
              </a:rPr>
              <a:t>중력 가속도를 </a:t>
            </a:r>
            <a:r>
              <a:rPr lang="en-US" altLang="ko-KR" sz="1712">
                <a:latin typeface="휴먼매직체" pitchFamily="18" charset="-127"/>
                <a:ea typeface="휴먼매직체" pitchFamily="18" charset="-127"/>
              </a:rPr>
              <a:t>X,Y,Z </a:t>
            </a:r>
            <a:r>
              <a:rPr lang="ko-KR" altLang="en-US" sz="1712">
                <a:latin typeface="휴먼매직체" pitchFamily="18" charset="-127"/>
                <a:ea typeface="휴먼매직체" pitchFamily="18" charset="-127"/>
              </a:rPr>
              <a:t>축의 벡터 </a:t>
            </a:r>
            <a:r>
              <a:rPr lang="en-US" altLang="ko-KR" sz="1712">
                <a:latin typeface="휴먼매직체" pitchFamily="18" charset="-127"/>
                <a:ea typeface="휴먼매직체" pitchFamily="18" charset="-127"/>
              </a:rPr>
              <a:t>3</a:t>
            </a:r>
            <a:r>
              <a:rPr lang="ko-KR" altLang="en-US" sz="1712">
                <a:latin typeface="휴먼매직체" pitchFamily="18" charset="-127"/>
                <a:ea typeface="휴먼매직체" pitchFamily="18" charset="-127"/>
              </a:rPr>
              <a:t>개로 나누어 크기 측정</a:t>
            </a:r>
            <a:r>
              <a:rPr lang="en-US" altLang="ko-KR" sz="1712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ko-KR" altLang="en-US" sz="1712">
                <a:latin typeface="휴먼매직체" pitchFamily="18" charset="-127"/>
                <a:ea typeface="휴먼매직체" pitchFamily="18" charset="-127"/>
              </a:rPr>
              <a:t>시간이 지나도 오차에 강함</a:t>
            </a:r>
            <a:r>
              <a:rPr lang="en-US" altLang="ko-KR" sz="1712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ko-KR" altLang="en-US" sz="1712">
                <a:latin typeface="휴먼매직체" pitchFamily="18" charset="-127"/>
                <a:ea typeface="휴먼매직체" pitchFamily="18" charset="-127"/>
              </a:rPr>
              <a:t>정지된 상태에서도 특정한 값을 가짐</a:t>
            </a:r>
            <a:r>
              <a:rPr lang="en-US" altLang="ko-KR" sz="1712">
                <a:latin typeface="휴먼매직체" pitchFamily="18" charset="-127"/>
                <a:ea typeface="휴먼매직체" pitchFamily="18" charset="-127"/>
              </a:rPr>
              <a:t>.</a:t>
            </a:r>
            <a:endParaRPr lang="ko-KR" altLang="en-US" sz="1712">
              <a:latin typeface="휴먼매직체" pitchFamily="18" charset="-127"/>
              <a:ea typeface="휴먼매직체" pitchFamily="18" charset="-127"/>
            </a:endParaRPr>
          </a:p>
          <a:p>
            <a:pPr marL="352821" lvl="1">
              <a:lnSpc>
                <a:spcPct val="100000"/>
              </a:lnSpc>
              <a:spcBef>
                <a:spcPts val="141"/>
              </a:spcBef>
              <a:buSzPct val="95238"/>
              <a:tabLst>
                <a:tab pos="536571"/>
              </a:tabLst>
            </a:pPr>
            <a:r>
              <a:rPr lang="en-US" altLang="ko-KR" sz="1712">
                <a:sym typeface="Wingdings" panose="05000000000000000000" pitchFamily="2" charset="2"/>
              </a:rPr>
              <a:t>		 </a:t>
            </a:r>
            <a:r>
              <a:rPr lang="ko-KR" altLang="en-US" sz="1712">
                <a:latin typeface="휴먼매직체" pitchFamily="18" charset="-127"/>
                <a:ea typeface="휴먼매직체" pitchFamily="18" charset="-127"/>
              </a:rPr>
              <a:t>기울어진 정도</a:t>
            </a:r>
            <a:r>
              <a:rPr lang="en-US" altLang="ko-KR" sz="1712">
                <a:latin typeface="휴먼매직체" pitchFamily="18" charset="-127"/>
                <a:ea typeface="휴먼매직체" pitchFamily="18" charset="-127"/>
              </a:rPr>
              <a:t>/</a:t>
            </a:r>
            <a:r>
              <a:rPr lang="ko-KR" altLang="en-US" sz="1712">
                <a:latin typeface="휴먼매직체" pitchFamily="18" charset="-127"/>
                <a:ea typeface="휴먼매직체" pitchFamily="18" charset="-127"/>
              </a:rPr>
              <a:t>진동 파악에 많이 사용됨</a:t>
            </a:r>
            <a:r>
              <a:rPr lang="en-US" altLang="ko-KR" sz="1712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352821" lvl="1">
              <a:lnSpc>
                <a:spcPct val="100000"/>
              </a:lnSpc>
              <a:spcBef>
                <a:spcPts val="141"/>
              </a:spcBef>
              <a:buSzPct val="95238"/>
              <a:tabLst>
                <a:tab pos="536571"/>
              </a:tabLst>
            </a:pPr>
            <a:endParaRPr lang="ko-KR" altLang="en-US" sz="1712">
              <a:latin typeface="휴먼매직체" pitchFamily="18" charset="-127"/>
              <a:ea typeface="휴먼매직체" pitchFamily="18" charset="-127"/>
            </a:endParaRP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ko-KR" altLang="en-US" sz="1712">
                <a:latin typeface="휴먼매직체" pitchFamily="18" charset="-127"/>
                <a:ea typeface="휴먼매직체" pitchFamily="18" charset="-127"/>
              </a:rPr>
              <a:t>지표면에 수직인 면에 대해 회전하는 각</a:t>
            </a:r>
            <a:r>
              <a:rPr lang="en-US" altLang="ko-KR" sz="1712">
                <a:latin typeface="휴먼매직체" pitchFamily="18" charset="-127"/>
                <a:ea typeface="휴먼매직체" pitchFamily="18" charset="-127"/>
              </a:rPr>
              <a:t>(</a:t>
            </a:r>
            <a:r>
              <a:rPr lang="ko-KR" altLang="en-US" sz="1712">
                <a:latin typeface="휴먼매직체" pitchFamily="18" charset="-127"/>
                <a:ea typeface="휴먼매직체" pitchFamily="18" charset="-127"/>
              </a:rPr>
              <a:t>방위각</a:t>
            </a:r>
            <a:r>
              <a:rPr lang="en-US" altLang="ko-KR" sz="1712">
                <a:latin typeface="휴먼매직체" pitchFamily="18" charset="-127"/>
                <a:ea typeface="휴먼매직체" pitchFamily="18" charset="-127"/>
              </a:rPr>
              <a:t>) </a:t>
            </a:r>
            <a:r>
              <a:rPr lang="ko-KR" altLang="en-US" sz="1712">
                <a:latin typeface="휴먼매직체" pitchFamily="18" charset="-127"/>
                <a:ea typeface="휴먼매직체" pitchFamily="18" charset="-127"/>
              </a:rPr>
              <a:t>측정</a:t>
            </a:r>
            <a:r>
              <a:rPr lang="en-US" altLang="ko-KR" sz="1712">
                <a:latin typeface="휴먼매직체" pitchFamily="18" charset="-127"/>
                <a:ea typeface="휴먼매직체" pitchFamily="18" charset="-127"/>
              </a:rPr>
              <a:t>X</a:t>
            </a: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ko-KR" altLang="en-US" sz="1712" err="1">
                <a:latin typeface="휴먼매직체" pitchFamily="18" charset="-127"/>
                <a:ea typeface="휴먼매직체" pitchFamily="18" charset="-127"/>
              </a:rPr>
              <a:t>자이로 센서와 함께 오일러 각 측정 가능</a:t>
            </a:r>
          </a:p>
          <a:p>
            <a:pPr marL="352821" lvl="1">
              <a:lnSpc>
                <a:spcPct val="100000"/>
              </a:lnSpc>
              <a:spcBef>
                <a:spcPts val="141"/>
              </a:spcBef>
              <a:buSzPct val="95238"/>
              <a:tabLst>
                <a:tab pos="536571"/>
              </a:tabLst>
            </a:pPr>
            <a:r>
              <a:rPr lang="en-US" altLang="ko-KR" sz="1712">
                <a:latin typeface="휴먼매직체" pitchFamily="18" charset="-127"/>
                <a:ea typeface="휴먼매직체" pitchFamily="18" charset="-127"/>
              </a:rPr>
              <a:t>		1) roll : X</a:t>
            </a:r>
            <a:r>
              <a:rPr lang="ko-KR" altLang="en-US" sz="1712">
                <a:latin typeface="휴먼매직체" pitchFamily="18" charset="-127"/>
                <a:ea typeface="휴먼매직체" pitchFamily="18" charset="-127"/>
              </a:rPr>
              <a:t>축에 대한 회전</a:t>
            </a:r>
            <a:r>
              <a:rPr lang="en-US" altLang="ko-KR" sz="1712">
                <a:latin typeface="휴먼매직체" pitchFamily="18" charset="-127"/>
                <a:ea typeface="휴먼매직체" pitchFamily="18" charset="-127"/>
              </a:rPr>
              <a:t>(</a:t>
            </a:r>
            <a:r>
              <a:rPr lang="ko-KR" altLang="en-US" sz="1712">
                <a:latin typeface="휴먼매직체" pitchFamily="18" charset="-127"/>
                <a:ea typeface="휴먼매직체" pitchFamily="18" charset="-127"/>
              </a:rPr>
              <a:t>갸웃갸웃</a:t>
            </a:r>
            <a:r>
              <a:rPr lang="en-US" altLang="ko-KR" sz="1712">
                <a:latin typeface="휴먼매직체" pitchFamily="18" charset="-127"/>
                <a:ea typeface="휴먼매직체" pitchFamily="18" charset="-127"/>
              </a:rPr>
              <a:t>)</a:t>
            </a:r>
          </a:p>
          <a:p>
            <a:pPr marL="352821" lvl="1">
              <a:lnSpc>
                <a:spcPct val="100000"/>
              </a:lnSpc>
              <a:spcBef>
                <a:spcPts val="141"/>
              </a:spcBef>
              <a:buSzPct val="95238"/>
              <a:tabLst>
                <a:tab pos="536571"/>
              </a:tabLst>
            </a:pPr>
            <a:r>
              <a:rPr lang="en-US" altLang="ko-KR" sz="1712">
                <a:latin typeface="휴먼매직체" pitchFamily="18" charset="-127"/>
                <a:ea typeface="휴먼매직체" pitchFamily="18" charset="-127"/>
              </a:rPr>
              <a:t>		2) pitch : Y</a:t>
            </a:r>
            <a:r>
              <a:rPr lang="ko-KR" altLang="en-US" sz="1712">
                <a:latin typeface="휴먼매직체" pitchFamily="18" charset="-127"/>
                <a:ea typeface="휴먼매직체" pitchFamily="18" charset="-127"/>
              </a:rPr>
              <a:t>축에 대한 회전</a:t>
            </a:r>
            <a:r>
              <a:rPr lang="en-US" altLang="ko-KR" sz="1712">
                <a:latin typeface="휴먼매직체" pitchFamily="18" charset="-127"/>
                <a:ea typeface="휴먼매직체" pitchFamily="18" charset="-127"/>
              </a:rPr>
              <a:t>(</a:t>
            </a:r>
            <a:r>
              <a:rPr lang="ko-KR" altLang="en-US" sz="1712">
                <a:latin typeface="휴먼매직체" pitchFamily="18" charset="-127"/>
                <a:ea typeface="휴먼매직체" pitchFamily="18" charset="-127"/>
              </a:rPr>
              <a:t>끄덕끄덕</a:t>
            </a:r>
            <a:r>
              <a:rPr lang="en-US" altLang="ko-KR" sz="1712">
                <a:latin typeface="휴먼매직체" pitchFamily="18" charset="-127"/>
                <a:ea typeface="휴먼매직체" pitchFamily="18" charset="-127"/>
              </a:rPr>
              <a:t>)</a:t>
            </a:r>
          </a:p>
          <a:p>
            <a:pPr marL="352821" lvl="1">
              <a:lnSpc>
                <a:spcPct val="100000"/>
              </a:lnSpc>
              <a:spcBef>
                <a:spcPts val="141"/>
              </a:spcBef>
              <a:buSzPct val="95238"/>
              <a:tabLst>
                <a:tab pos="536571"/>
              </a:tabLst>
            </a:pPr>
            <a:r>
              <a:rPr lang="en-US" altLang="ko-KR" sz="1712">
                <a:latin typeface="휴먼매직체" pitchFamily="18" charset="-127"/>
                <a:ea typeface="휴먼매직체" pitchFamily="18" charset="-127"/>
              </a:rPr>
              <a:t>		3) yaw: Z</a:t>
            </a:r>
            <a:r>
              <a:rPr lang="ko-KR" altLang="en-US" sz="1712">
                <a:latin typeface="휴먼매직체" pitchFamily="18" charset="-127"/>
                <a:ea typeface="휴먼매직체" pitchFamily="18" charset="-127"/>
              </a:rPr>
              <a:t>축에 대한 회전</a:t>
            </a:r>
            <a:r>
              <a:rPr lang="en-US" altLang="ko-KR" sz="1712">
                <a:latin typeface="휴먼매직체" pitchFamily="18" charset="-127"/>
                <a:ea typeface="휴먼매직체" pitchFamily="18" charset="-127"/>
              </a:rPr>
              <a:t>(</a:t>
            </a:r>
            <a:r>
              <a:rPr lang="ko-KR" altLang="en-US" sz="1712">
                <a:latin typeface="휴먼매직체" pitchFamily="18" charset="-127"/>
                <a:ea typeface="휴먼매직체" pitchFamily="18" charset="-127"/>
              </a:rPr>
              <a:t>도리도리</a:t>
            </a:r>
            <a:r>
              <a:rPr lang="en-US" altLang="ko-KR" sz="1712">
                <a:latin typeface="휴먼매직체" pitchFamily="18" charset="-127"/>
                <a:ea typeface="휴먼매직체" pitchFamily="18" charset="-127"/>
              </a:rPr>
              <a:t>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2982DC-6535-4EF7-832E-6EF484A4D4D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7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14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2FE18D-EA8E-45DF-BF78-A965C415F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808" y="1785661"/>
            <a:ext cx="2198122" cy="22744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0CDD2BC-FE33-4E15-84EF-9476EAFA48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775" b="-2"/>
          <a:stretch>
            <a:fillRect/>
          </a:stretch>
        </p:blipFill>
        <p:spPr>
          <a:xfrm>
            <a:off x="7151057" y="4052815"/>
            <a:ext cx="1723790" cy="1451544"/>
          </a:xfrm>
          <a:prstGeom prst="rect">
            <a:avLst/>
          </a:prstGeom>
        </p:spPr>
      </p:pic>
    </p:spTree>
    <p:extLst>
      <p:ext uri="{BB962C8B-B14F-4D97-AF65-F5344CB8AC3E}">
        <p14:creationId val="2772485157"/>
      </p:ext>
    </p:extLst>
  </p:cSld>
  <p:clrMapOvr>
    <a:masterClrMapping/>
  </p:clrMapOvr>
  <p:transition/>
  <p:timing/>
</p:sld>
</file>

<file path=ppt/slides/slide7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35973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altLang="ko-KR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LAB(5/10)</a:t>
            </a:r>
            <a:endParaRPr lang="en-US" sz="2397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6" name="object 30">
            <a:extLst>
              <a:ext uri="{FF2B5EF4-FFF2-40B4-BE49-F238E27FC236}">
                <a16:creationId xmlns:a16="http://schemas.microsoft.com/office/drawing/2014/main" id="{9F050F56-FEAB-4B95-A959-EAB182F679DE}"/>
              </a:ext>
            </a:extLst>
          </p:cNvPr>
          <p:cNvSpPr txBox="1"/>
          <p:nvPr/>
        </p:nvSpPr>
        <p:spPr>
          <a:xfrm>
            <a:off x="691513" y="1706938"/>
            <a:ext cx="7859921" cy="1397071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en-US" altLang="ko-KR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a = 0.05</a:t>
            </a:r>
          </a:p>
          <a:p>
            <a:pPr marL="401749" lvl="1">
              <a:spcBef>
                <a:spcPts val="261"/>
              </a:spcBef>
              <a:tabLst>
                <a:tab pos="183206"/>
              </a:tabLst>
            </a:pPr>
            <a:endParaRPr lang="en-US" altLang="ko-KR" sz="2055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  <a:p>
            <a:pPr marL="695314" lvl="1" indent="-293565">
              <a:spcBef>
                <a:spcPts val="261"/>
              </a:spcBef>
              <a:buFont typeface="Wingdings" panose="05000000000000000000" pitchFamily="2" charset="2"/>
              <a:buChar char="Ø"/>
              <a:tabLst>
                <a:tab pos="183206"/>
              </a:tabLst>
            </a:pPr>
            <a:endParaRPr lang="en-US" altLang="ko-KR" sz="2055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  <a:p>
            <a:pPr marL="695314" lvl="1" indent="-293565">
              <a:spcBef>
                <a:spcPts val="261"/>
              </a:spcBef>
              <a:buFont typeface="Wingdings" panose="05000000000000000000" pitchFamily="2" charset="2"/>
              <a:buChar char="Ø"/>
              <a:tabLst>
                <a:tab pos="183206"/>
              </a:tabLst>
            </a:pPr>
            <a:endParaRPr lang="en-US" altLang="ko-KR" sz="2055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37" name="슬라이드 번호 개체 틀 36">
            <a:extLst>
              <a:ext uri="{FF2B5EF4-FFF2-40B4-BE49-F238E27FC236}">
                <a16:creationId xmlns:a16="http://schemas.microsoft.com/office/drawing/2014/main" id="{7F9FC826-34A9-4F45-A2D0-7149ABFA351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70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15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D94D607-F91C-4B5B-9B29-FDE6C2D9B86D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7410" y="2082590"/>
            <a:ext cx="8106876" cy="3602482"/>
          </a:xfrm>
          <a:prstGeom prst="rect">
            <a:avLst/>
          </a:prstGeom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C0834A1C-BAF3-4AC8-9E53-95CA9DD7CF03}"/>
              </a:ext>
            </a:extLst>
          </p:cNvPr>
          <p:cNvSpPr/>
          <p:nvPr/>
        </p:nvSpPr>
        <p:spPr>
          <a:xfrm>
            <a:off x="8445274" y="4641531"/>
            <a:ext cx="359716" cy="38695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7D80727-4D4B-4F42-A5CF-923F558C67BC}"/>
              </a:ext>
            </a:extLst>
          </p:cNvPr>
          <p:cNvSpPr/>
          <p:nvPr/>
        </p:nvSpPr>
        <p:spPr>
          <a:xfrm>
            <a:off x="1962535" y="2681142"/>
            <a:ext cx="652366" cy="74010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val="245616726"/>
      </p:ext>
    </p:extLst>
  </p:cSld>
  <p:clrMapOvr>
    <a:masterClrMapping/>
  </p:clrMapOvr>
  <p:transition/>
  <p:timing/>
</p:sld>
</file>

<file path=ppt/slides/slide7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35973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altLang="ko-KR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LAB(6/10)</a:t>
            </a:r>
            <a:endParaRPr lang="en-US" sz="2397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6" name="object 30">
            <a:extLst>
              <a:ext uri="{FF2B5EF4-FFF2-40B4-BE49-F238E27FC236}">
                <a16:creationId xmlns:a16="http://schemas.microsoft.com/office/drawing/2014/main" id="{9F050F56-FEAB-4B95-A959-EAB182F679DE}"/>
              </a:ext>
            </a:extLst>
          </p:cNvPr>
          <p:cNvSpPr txBox="1"/>
          <p:nvPr/>
        </p:nvSpPr>
        <p:spPr>
          <a:xfrm>
            <a:off x="691513" y="1706938"/>
            <a:ext cx="7859921" cy="2095333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en-US" altLang="ko-KR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a = 0.1</a:t>
            </a:r>
            <a:endParaRPr lang="en-US" altLang="ko-KR" sz="2055" spc="30">
              <a:latin typeface="휴먼매직체" pitchFamily="18" charset="-127"/>
              <a:ea typeface="휴먼매직체" pitchFamily="18" charset="-127"/>
            </a:endParaRPr>
          </a:p>
          <a:p>
            <a:pPr marL="695314" lvl="1" indent="-293565">
              <a:spcBef>
                <a:spcPts val="261"/>
              </a:spcBef>
              <a:buFont typeface="Wingdings" panose="05000000000000000000" pitchFamily="2" charset="2"/>
              <a:buChar char="Ø"/>
              <a:tabLst>
                <a:tab pos="183206"/>
              </a:tabLst>
            </a:pPr>
            <a:endParaRPr lang="en-US" altLang="ko-KR" sz="2055" spc="30">
              <a:latin typeface="휴먼매직체" pitchFamily="18" charset="-127"/>
              <a:ea typeface="휴먼매직체" pitchFamily="18" charset="-127"/>
            </a:endParaRPr>
          </a:p>
          <a:p>
            <a:pPr marL="401749" lvl="1">
              <a:spcBef>
                <a:spcPts val="261"/>
              </a:spcBef>
              <a:tabLst>
                <a:tab pos="183206"/>
              </a:tabLst>
            </a:pPr>
            <a:endParaRPr lang="en-US" altLang="ko-KR" sz="2055" spc="30">
              <a:latin typeface="휴먼매직체" pitchFamily="18" charset="-127"/>
              <a:ea typeface="휴먼매직체" pitchFamily="18" charset="-127"/>
            </a:endParaRPr>
          </a:p>
          <a:p>
            <a:pPr marL="401749" lvl="1">
              <a:spcBef>
                <a:spcPts val="261"/>
              </a:spcBef>
              <a:tabLst>
                <a:tab pos="183206"/>
              </a:tabLst>
            </a:pPr>
            <a:endParaRPr lang="en-US" altLang="ko-KR" sz="2055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  <a:p>
            <a:pPr marL="695314" lvl="1" indent="-293565">
              <a:spcBef>
                <a:spcPts val="261"/>
              </a:spcBef>
              <a:buFont typeface="Wingdings" panose="05000000000000000000" pitchFamily="2" charset="2"/>
              <a:buChar char="Ø"/>
              <a:tabLst>
                <a:tab pos="183206"/>
              </a:tabLst>
            </a:pPr>
            <a:endParaRPr lang="en-US" altLang="ko-KR" sz="2055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  <a:p>
            <a:pPr marL="695314" lvl="1" indent="-293565">
              <a:spcBef>
                <a:spcPts val="261"/>
              </a:spcBef>
              <a:buFont typeface="Wingdings" panose="05000000000000000000" pitchFamily="2" charset="2"/>
              <a:buChar char="Ø"/>
              <a:tabLst>
                <a:tab pos="183206"/>
              </a:tabLst>
            </a:pPr>
            <a:endParaRPr lang="en-US" altLang="ko-KR" sz="2055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38" name="슬라이드 번호 개체 틀 37">
            <a:extLst>
              <a:ext uri="{FF2B5EF4-FFF2-40B4-BE49-F238E27FC236}">
                <a16:creationId xmlns:a16="http://schemas.microsoft.com/office/drawing/2014/main" id="{7DE3B095-8EB6-4BB2-9744-2C6B0C4D0D9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71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15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8AEF1A4-54B4-4F0D-A80B-F63BD1D2E97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91513" y="2064003"/>
            <a:ext cx="8086237" cy="3600862"/>
          </a:xfrm>
          <a:prstGeom prst="rect">
            <a:avLst/>
          </a:prstGeom>
        </p:spPr>
      </p:pic>
      <p:sp>
        <p:nvSpPr>
          <p:cNvPr id="33" name="타원 32">
            <a:extLst>
              <a:ext uri="{FF2B5EF4-FFF2-40B4-BE49-F238E27FC236}">
                <a16:creationId xmlns:a16="http://schemas.microsoft.com/office/drawing/2014/main" id="{6AAC73E7-616A-40F7-AFCC-F3CBA7CEB9DF}"/>
              </a:ext>
            </a:extLst>
          </p:cNvPr>
          <p:cNvSpPr/>
          <p:nvPr/>
        </p:nvSpPr>
        <p:spPr>
          <a:xfrm>
            <a:off x="8557825" y="4856980"/>
            <a:ext cx="359716" cy="38695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A3EF9E1-8FC3-4447-ABF1-E386D3F45618}"/>
              </a:ext>
            </a:extLst>
          </p:cNvPr>
          <p:cNvSpPr/>
          <p:nvPr/>
        </p:nvSpPr>
        <p:spPr>
          <a:xfrm>
            <a:off x="2158245" y="2722303"/>
            <a:ext cx="652366" cy="74010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val="619526901"/>
      </p:ext>
    </p:extLst>
  </p:cSld>
  <p:clrMapOvr>
    <a:masterClrMapping/>
  </p:clrMapOvr>
  <p:transition/>
  <p:timing/>
</p:sld>
</file>

<file path=ppt/slides/slide7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35973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altLang="ko-KR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LAB(7/10)</a:t>
            </a:r>
            <a:endParaRPr lang="en-US" sz="2397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6" name="object 30">
            <a:extLst>
              <a:ext uri="{FF2B5EF4-FFF2-40B4-BE49-F238E27FC236}">
                <a16:creationId xmlns:a16="http://schemas.microsoft.com/office/drawing/2014/main" id="{9F050F56-FEAB-4B95-A959-EAB182F679DE}"/>
              </a:ext>
            </a:extLst>
          </p:cNvPr>
          <p:cNvSpPr txBox="1"/>
          <p:nvPr/>
        </p:nvSpPr>
        <p:spPr>
          <a:xfrm>
            <a:off x="691513" y="1706938"/>
            <a:ext cx="7859921" cy="1397071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en-US" altLang="ko-KR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a = 0.2</a:t>
            </a:r>
          </a:p>
          <a:p>
            <a:pPr marL="401749" lvl="1">
              <a:spcBef>
                <a:spcPts val="261"/>
              </a:spcBef>
              <a:tabLst>
                <a:tab pos="183206"/>
              </a:tabLst>
            </a:pPr>
            <a:endParaRPr lang="en-US" altLang="ko-KR" sz="2055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  <a:p>
            <a:pPr marL="695314" lvl="1" indent="-293565">
              <a:spcBef>
                <a:spcPts val="261"/>
              </a:spcBef>
              <a:buFont typeface="Wingdings" panose="05000000000000000000" pitchFamily="2" charset="2"/>
              <a:buChar char="Ø"/>
              <a:tabLst>
                <a:tab pos="183206"/>
              </a:tabLst>
            </a:pPr>
            <a:endParaRPr lang="en-US" altLang="ko-KR" sz="2055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  <a:p>
            <a:pPr marL="695314" lvl="1" indent="-293565">
              <a:spcBef>
                <a:spcPts val="261"/>
              </a:spcBef>
              <a:buFont typeface="Wingdings" panose="05000000000000000000" pitchFamily="2" charset="2"/>
              <a:buChar char="Ø"/>
              <a:tabLst>
                <a:tab pos="183206"/>
              </a:tabLst>
            </a:pPr>
            <a:endParaRPr lang="en-US" altLang="ko-KR" sz="2055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37" name="슬라이드 번호 개체 틀 36">
            <a:extLst>
              <a:ext uri="{FF2B5EF4-FFF2-40B4-BE49-F238E27FC236}">
                <a16:creationId xmlns:a16="http://schemas.microsoft.com/office/drawing/2014/main" id="{7F9FC826-34A9-4F45-A2D0-7149ABFA351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72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15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02BAA85-A1BF-4D4D-B688-AB6BFCDBB13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91513" y="2052230"/>
            <a:ext cx="8253080" cy="3592706"/>
          </a:xfrm>
          <a:prstGeom prst="rect">
            <a:avLst/>
          </a:prstGeom>
        </p:spPr>
      </p:pic>
      <p:sp>
        <p:nvSpPr>
          <p:cNvPr id="33" name="타원 32">
            <a:extLst>
              <a:ext uri="{FF2B5EF4-FFF2-40B4-BE49-F238E27FC236}">
                <a16:creationId xmlns:a16="http://schemas.microsoft.com/office/drawing/2014/main" id="{35AA2EF6-F12D-4AD8-87C5-A51A14DADF38}"/>
              </a:ext>
            </a:extLst>
          </p:cNvPr>
          <p:cNvSpPr/>
          <p:nvPr/>
        </p:nvSpPr>
        <p:spPr>
          <a:xfrm>
            <a:off x="8643052" y="4668501"/>
            <a:ext cx="462094" cy="46910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300C05E-2B01-45C5-9E7F-F0F3D7BCFFF1}"/>
              </a:ext>
            </a:extLst>
          </p:cNvPr>
          <p:cNvSpPr/>
          <p:nvPr/>
        </p:nvSpPr>
        <p:spPr>
          <a:xfrm>
            <a:off x="2419191" y="2558418"/>
            <a:ext cx="652366" cy="74010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val="2803537860"/>
      </p:ext>
    </p:extLst>
  </p:cSld>
  <p:clrMapOvr>
    <a:masterClrMapping/>
  </p:clrMapOvr>
  <p:transition/>
  <p:timing/>
</p:sld>
</file>

<file path=ppt/slides/slide7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35973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altLang="ko-KR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LAB(8/10)</a:t>
            </a:r>
            <a:endParaRPr lang="en-US" sz="2397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0" name="슬라이드 번호 개체 틀 39">
            <a:extLst>
              <a:ext uri="{FF2B5EF4-FFF2-40B4-BE49-F238E27FC236}">
                <a16:creationId xmlns:a16="http://schemas.microsoft.com/office/drawing/2014/main" id="{5A57B722-1EC8-45D8-B9B9-0F2D452DEC8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73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15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11894DE7-A4D6-4625-B73F-32D5891FDEC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91513" y="2023358"/>
            <a:ext cx="7990394" cy="3640010"/>
          </a:xfrm>
          <a:prstGeom prst="rect">
            <a:avLst/>
          </a:prstGeom>
        </p:spPr>
      </p:pic>
      <p:sp>
        <p:nvSpPr>
          <p:cNvPr id="33" name="object 30">
            <a:extLst>
              <a:ext uri="{FF2B5EF4-FFF2-40B4-BE49-F238E27FC236}">
                <a16:creationId xmlns:a16="http://schemas.microsoft.com/office/drawing/2014/main" id="{D146D1E6-E8FE-4897-95D5-CBC404F71ED2}"/>
              </a:ext>
            </a:extLst>
          </p:cNvPr>
          <p:cNvSpPr txBox="1"/>
          <p:nvPr/>
        </p:nvSpPr>
        <p:spPr>
          <a:xfrm>
            <a:off x="691513" y="1706938"/>
            <a:ext cx="7859921" cy="1397071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en-US" altLang="ko-KR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a = 0.3</a:t>
            </a:r>
          </a:p>
          <a:p>
            <a:pPr marL="401749" lvl="1">
              <a:spcBef>
                <a:spcPts val="261"/>
              </a:spcBef>
              <a:tabLst>
                <a:tab pos="183206"/>
              </a:tabLst>
            </a:pPr>
            <a:endParaRPr lang="en-US" altLang="ko-KR" sz="2055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  <a:p>
            <a:pPr marL="695314" lvl="1" indent="-293565">
              <a:spcBef>
                <a:spcPts val="261"/>
              </a:spcBef>
              <a:buFont typeface="Wingdings" panose="05000000000000000000" pitchFamily="2" charset="2"/>
              <a:buChar char="Ø"/>
              <a:tabLst>
                <a:tab pos="183206"/>
              </a:tabLst>
            </a:pPr>
            <a:endParaRPr lang="en-US" altLang="ko-KR" sz="2055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  <a:p>
            <a:pPr marL="695314" lvl="1" indent="-293565">
              <a:spcBef>
                <a:spcPts val="261"/>
              </a:spcBef>
              <a:buFont typeface="Wingdings" panose="05000000000000000000" pitchFamily="2" charset="2"/>
              <a:buChar char="Ø"/>
              <a:tabLst>
                <a:tab pos="183206"/>
              </a:tabLst>
            </a:pPr>
            <a:endParaRPr lang="en-US" altLang="ko-KR" sz="2055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7BA3338-AF0B-4F4D-AE5B-70285C1FD669}"/>
              </a:ext>
            </a:extLst>
          </p:cNvPr>
          <p:cNvSpPr/>
          <p:nvPr/>
        </p:nvSpPr>
        <p:spPr>
          <a:xfrm>
            <a:off x="8445274" y="4641531"/>
            <a:ext cx="359716" cy="38695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val="761299994"/>
      </p:ext>
    </p:extLst>
  </p:cSld>
  <p:clrMapOvr>
    <a:masterClrMapping/>
  </p:clrMapOvr>
  <p:transition/>
  <p:timing/>
</p:sld>
</file>

<file path=ppt/slides/slide7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35973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altLang="ko-KR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LAB(9/10)</a:t>
            </a:r>
            <a:endParaRPr lang="en-US" sz="2397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0" name="슬라이드 번호 개체 틀 39">
            <a:extLst>
              <a:ext uri="{FF2B5EF4-FFF2-40B4-BE49-F238E27FC236}">
                <a16:creationId xmlns:a16="http://schemas.microsoft.com/office/drawing/2014/main" id="{0BAC13C0-FD4F-4622-9034-B77B27A3BE8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74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15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2B91DEDC-F48B-4F9A-80A8-15DDD10EEDC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95991" y="2024236"/>
            <a:ext cx="8101330" cy="3641105"/>
          </a:xfrm>
          <a:prstGeom prst="rect">
            <a:avLst/>
          </a:prstGeom>
        </p:spPr>
      </p:pic>
      <p:sp>
        <p:nvSpPr>
          <p:cNvPr id="33" name="object 30">
            <a:extLst>
              <a:ext uri="{FF2B5EF4-FFF2-40B4-BE49-F238E27FC236}">
                <a16:creationId xmlns:a16="http://schemas.microsoft.com/office/drawing/2014/main" id="{F8D3A946-A623-48CF-A595-5F4E4EEF4E20}"/>
              </a:ext>
            </a:extLst>
          </p:cNvPr>
          <p:cNvSpPr txBox="1"/>
          <p:nvPr/>
        </p:nvSpPr>
        <p:spPr>
          <a:xfrm>
            <a:off x="691513" y="1706938"/>
            <a:ext cx="7859921" cy="1397071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en-US" altLang="ko-KR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a = 0.9</a:t>
            </a:r>
          </a:p>
          <a:p>
            <a:pPr marL="401749" lvl="1">
              <a:spcBef>
                <a:spcPts val="261"/>
              </a:spcBef>
              <a:tabLst>
                <a:tab pos="183206"/>
              </a:tabLst>
            </a:pPr>
            <a:endParaRPr lang="en-US" altLang="ko-KR" sz="2055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  <a:p>
            <a:pPr marL="695314" lvl="1" indent="-293565">
              <a:spcBef>
                <a:spcPts val="261"/>
              </a:spcBef>
              <a:buFont typeface="Wingdings" panose="05000000000000000000" pitchFamily="2" charset="2"/>
              <a:buChar char="Ø"/>
              <a:tabLst>
                <a:tab pos="183206"/>
              </a:tabLst>
            </a:pPr>
            <a:endParaRPr lang="en-US" altLang="ko-KR" sz="2055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  <a:p>
            <a:pPr marL="695314" lvl="1" indent="-293565">
              <a:spcBef>
                <a:spcPts val="261"/>
              </a:spcBef>
              <a:buFont typeface="Wingdings" panose="05000000000000000000" pitchFamily="2" charset="2"/>
              <a:buChar char="Ø"/>
              <a:tabLst>
                <a:tab pos="183206"/>
              </a:tabLst>
            </a:pPr>
            <a:endParaRPr lang="en-US" altLang="ko-KR" sz="2055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1B5E0F5-B975-4E35-AA7E-AC06B6DE4896}"/>
              </a:ext>
            </a:extLst>
          </p:cNvPr>
          <p:cNvSpPr/>
          <p:nvPr/>
        </p:nvSpPr>
        <p:spPr>
          <a:xfrm>
            <a:off x="8390148" y="4703163"/>
            <a:ext cx="634978" cy="66037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val="3179124971"/>
      </p:ext>
    </p:extLst>
  </p:cSld>
  <p:clrMapOvr>
    <a:masterClrMapping/>
  </p:clrMapOvr>
  <p:transition/>
  <p:timing/>
</p:sld>
</file>

<file path=ppt/slides/slide7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35973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altLang="ko-KR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LAB(10/10)</a:t>
            </a:r>
            <a:endParaRPr lang="en-US" sz="2397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1513" y="1627626"/>
            <a:ext cx="7859921" cy="349679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ko-KR" altLang="en-US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실험 결과</a:t>
            </a:r>
            <a:endParaRPr lang="en-US" altLang="ko-KR" sz="2055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37" name="object 30">
            <a:extLst>
              <a:ext uri="{FF2B5EF4-FFF2-40B4-BE49-F238E27FC236}">
                <a16:creationId xmlns:a16="http://schemas.microsoft.com/office/drawing/2014/main" id="{0364FA69-88A7-4474-BAE8-4B30D9E26A28}"/>
              </a:ext>
            </a:extLst>
          </p:cNvPr>
          <p:cNvSpPr txBox="1"/>
          <p:nvPr/>
        </p:nvSpPr>
        <p:spPr>
          <a:xfrm>
            <a:off x="359714" y="2065577"/>
            <a:ext cx="8064857" cy="2694784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5314" lvl="1" indent="-293565">
              <a:spcBef>
                <a:spcPts val="261"/>
              </a:spcBef>
              <a:buFontTx/>
              <a:buChar char="-"/>
              <a:tabLst>
                <a:tab pos="183206"/>
              </a:tabLst>
            </a:pP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모든 실험에서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조금의 지연을 두고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가속도 센서의 노이즈가 감소하는 것을 확인했다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695314" lvl="1" indent="-293565">
              <a:spcBef>
                <a:spcPts val="261"/>
              </a:spcBef>
              <a:buFontTx/>
              <a:buChar char="-"/>
              <a:tabLst>
                <a:tab pos="183206"/>
              </a:tabLst>
            </a:pP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a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값이 작아질수록 가속도센서의 노이즈를 따라가는 것을 확인할 수 있다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695314" lvl="1" indent="-293565">
              <a:spcBef>
                <a:spcPts val="261"/>
              </a:spcBef>
              <a:buFontTx/>
              <a:buChar char="-"/>
              <a:tabLst>
                <a:tab pos="183206"/>
              </a:tabLst>
            </a:pP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a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값이 커지면 상보필터 결과값에 대한 센서 데이터의 영향이 감소하고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이에 지연이 커지는 것처럼 보이는 것을 확인했다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401749" lvl="1">
              <a:spcBef>
                <a:spcPts val="261"/>
              </a:spcBef>
              <a:tabLst>
                <a:tab pos="183206"/>
              </a:tabLst>
            </a:pPr>
            <a:endParaRPr lang="en-US" altLang="ko-KR" sz="2055" spc="30">
              <a:latin typeface="휴먼매직체" pitchFamily="18" charset="-127"/>
              <a:ea typeface="휴먼매직체" pitchFamily="18" charset="-127"/>
            </a:endParaRPr>
          </a:p>
          <a:p>
            <a:pPr marL="695314" lvl="1" indent="-293565">
              <a:spcBef>
                <a:spcPts val="261"/>
              </a:spcBef>
              <a:buFontTx/>
              <a:buChar char="-"/>
              <a:tabLst>
                <a:tab pos="183206"/>
              </a:tabLst>
            </a:pP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실험 중 기기의 회전각 측정에 있어 참값에 대한 정보가 없었기 때문에 참값과의 오차를 구하지 못한 점이 아쉬웠다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.</a:t>
            </a:r>
          </a:p>
        </p:txBody>
      </p:sp>
      <p:sp>
        <p:nvSpPr>
          <p:cNvPr id="44" name="슬라이드 번호 개체 틀 43">
            <a:extLst>
              <a:ext uri="{FF2B5EF4-FFF2-40B4-BE49-F238E27FC236}">
                <a16:creationId xmlns:a16="http://schemas.microsoft.com/office/drawing/2014/main" id="{2B18CB2C-232F-4F06-9799-6BA8A207441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75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15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val="3343090867"/>
      </p:ext>
    </p:extLst>
  </p:cSld>
  <p:clrMapOvr>
    <a:masterClrMapping/>
  </p:clrMapOvr>
  <p:transition/>
  <p:timing/>
</p:sld>
</file>

<file path=ppt/slides/slide7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18576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altLang="ko-KR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References</a:t>
            </a:r>
            <a:endParaRPr sz="2397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7" name="슬라이드 번호 개체 틀 36">
            <a:extLst>
              <a:ext uri="{FF2B5EF4-FFF2-40B4-BE49-F238E27FC236}">
                <a16:creationId xmlns:a16="http://schemas.microsoft.com/office/drawing/2014/main" id="{8DF3F3A7-3597-46EE-9293-ECDFE802D67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76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15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AFC3DD8-2423-4C20-BAA2-AFFE71B0DC5C}"/>
              </a:ext>
            </a:extLst>
          </p:cNvPr>
          <p:cNvSpPr/>
          <p:nvPr/>
        </p:nvSpPr>
        <p:spPr>
          <a:xfrm>
            <a:off x="678976" y="1821294"/>
            <a:ext cx="7435415" cy="86953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4637" indent="-244637">
              <a:buFontTx/>
              <a:buChar char="-"/>
            </a:pPr>
            <a:r>
              <a:rPr lang="ko-KR" altLang="en-US" sz="1712">
                <a:latin typeface="휴먼매직체" pitchFamily="18" charset="-127"/>
                <a:ea typeface="휴먼매직체" pitchFamily="18" charset="-127"/>
                <a:hlinkClick r:id="rId26"/>
              </a:rPr>
              <a:t>https://pinkwink.kr/254</a:t>
            </a:r>
            <a:endParaRPr lang="en-US" altLang="ko-KR" sz="1712">
              <a:latin typeface="휴먼매직체" pitchFamily="18" charset="-127"/>
              <a:ea typeface="휴먼매직체" pitchFamily="18" charset="-127"/>
            </a:endParaRPr>
          </a:p>
          <a:p>
            <a:pPr marL="244637" indent="-244637">
              <a:buFontTx/>
              <a:buChar char="-"/>
            </a:pPr>
            <a:r>
              <a:rPr lang="ko-KR" altLang="en-US" sz="1712" err="1">
                <a:latin typeface="휴먼매직체" pitchFamily="18" charset="-127"/>
                <a:ea typeface="휴먼매직체" pitchFamily="18" charset="-127"/>
              </a:rPr>
              <a:t>논문참고</a:t>
            </a:r>
            <a:r>
              <a:rPr lang="en-US" altLang="ko-KR" sz="1712">
                <a:latin typeface="휴먼매직체" pitchFamily="18" charset="-127"/>
                <a:ea typeface="휴먼매직체" pitchFamily="18" charset="-127"/>
              </a:rPr>
              <a:t>(</a:t>
            </a:r>
            <a:r>
              <a:rPr lang="ko-KR" altLang="en-US" sz="1712" err="1">
                <a:latin typeface="휴먼매직체" pitchFamily="18" charset="-127"/>
                <a:ea typeface="휴먼매직체" pitchFamily="18" charset="-127"/>
              </a:rPr>
              <a:t>장경욱</a:t>
            </a:r>
            <a:r>
              <a:rPr lang="en-US" altLang="ko-KR" sz="1712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1712" err="1">
                <a:latin typeface="휴먼매직체" pitchFamily="18" charset="-127"/>
                <a:ea typeface="휴먼매직체" pitchFamily="18" charset="-127"/>
              </a:rPr>
              <a:t>손진근</a:t>
            </a:r>
            <a:r>
              <a:rPr lang="en-US" altLang="ko-KR" sz="1712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1712" err="1">
                <a:latin typeface="휴먼매직체" pitchFamily="18" charset="-127"/>
                <a:ea typeface="휴먼매직체" pitchFamily="18" charset="-127"/>
              </a:rPr>
              <a:t>이국원</a:t>
            </a:r>
            <a:r>
              <a:rPr lang="en-US" altLang="ko-KR" sz="1712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1712" err="1">
                <a:latin typeface="휴먼매직체" pitchFamily="18" charset="-127"/>
                <a:ea typeface="휴먼매직체" pitchFamily="18" charset="-127"/>
              </a:rPr>
              <a:t>배종국 </a:t>
            </a:r>
            <a:r>
              <a:rPr lang="en-US" altLang="ko-KR" sz="1712">
                <a:latin typeface="휴먼매직체" pitchFamily="18" charset="-127"/>
                <a:ea typeface="휴먼매직체" pitchFamily="18" charset="-127"/>
              </a:rPr>
              <a:t>(2016). </a:t>
            </a:r>
            <a:r>
              <a:rPr lang="ko-KR" altLang="en-US" sz="1712">
                <a:latin typeface="휴먼매직체" pitchFamily="18" charset="-127"/>
                <a:ea typeface="휴먼매직체" pitchFamily="18" charset="-127"/>
              </a:rPr>
              <a:t>내진 기울기 감지 오차를 줄이기 위한 상보필터의 설계와 검증</a:t>
            </a:r>
            <a:r>
              <a:rPr lang="en-US" altLang="ko-KR" sz="1712">
                <a:latin typeface="휴먼매직체" pitchFamily="18" charset="-127"/>
                <a:ea typeface="휴먼매직체" pitchFamily="18" charset="-127"/>
              </a:rPr>
              <a:t>. </a:t>
            </a:r>
            <a:r>
              <a:rPr lang="ko-KR" altLang="en-US" sz="1712">
                <a:latin typeface="휴먼매직체" pitchFamily="18" charset="-127"/>
                <a:ea typeface="휴먼매직체" pitchFamily="18" charset="-127"/>
              </a:rPr>
              <a:t>대한전기학회 학술대회 논문집</a:t>
            </a:r>
            <a:r>
              <a:rPr lang="en-US" altLang="ko-KR" sz="1712">
                <a:latin typeface="휴먼매직체" pitchFamily="18" charset="-127"/>
                <a:ea typeface="휴먼매직체" pitchFamily="18" charset="-127"/>
              </a:rPr>
              <a:t>, 22-23)</a:t>
            </a:r>
            <a:endParaRPr lang="ko-KR" altLang="en-US" sz="1712">
              <a:latin typeface="휴먼매직체" pitchFamily="18" charset="-127"/>
              <a:ea typeface="휴먼매직체" pitchFamily="18" charset="-127"/>
            </a:endParaRPr>
          </a:p>
        </p:txBody>
      </p:sp>
    </p:spTree>
  </p:cSld>
  <p:clrMapOvr>
    <a:masterClrMapping/>
  </p:clrMapOvr>
  <p:transition/>
  <p:timing/>
</p:sld>
</file>

<file path=ppt/slides/slide7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18576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altLang="ko-KR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History</a:t>
            </a:r>
            <a:endParaRPr sz="2397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1513" y="1627626"/>
            <a:ext cx="8186104" cy="3801461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329">
              <a:lnSpc>
                <a:spcPct val="100000"/>
              </a:lnSpc>
              <a:spcBef>
                <a:spcPts val="261"/>
              </a:spcBef>
              <a:tabLst>
                <a:tab pos="183206"/>
              </a:tabLst>
            </a:pPr>
            <a:r>
              <a:rPr lang="en-US" altLang="ko-KR" sz="2055">
                <a:latin typeface="휴먼매직체" pitchFamily="18" charset="-127"/>
                <a:ea typeface="휴먼매직체" pitchFamily="18" charset="-127"/>
                <a:cs typeface="Noto Sans CJK JP Regular"/>
              </a:rPr>
              <a:t>Test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  <a:cs typeface="Noto Sans CJK JP Regular"/>
              </a:rPr>
              <a:t> 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  <a:cs typeface="Noto Sans CJK JP Regular"/>
              </a:rPr>
              <a:t>environment</a:t>
            </a:r>
          </a:p>
          <a:p>
            <a:pPr marL="10329">
              <a:lnSpc>
                <a:spcPct val="100000"/>
              </a:lnSpc>
              <a:spcBef>
                <a:spcPts val="261"/>
              </a:spcBef>
              <a:tabLst>
                <a:tab pos="183206"/>
              </a:tabLst>
            </a:pPr>
            <a:r>
              <a:rPr lang="en-US" altLang="ko-KR" sz="2055">
                <a:latin typeface="휴먼매직체" pitchFamily="18" charset="-127"/>
                <a:ea typeface="휴먼매직체" pitchFamily="18" charset="-127"/>
                <a:cs typeface="Noto Sans CJK JP Regular"/>
              </a:rPr>
              <a:t> -</a:t>
            </a:r>
            <a:r>
              <a:rPr lang="ko-KR" altLang="en-US" sz="1969">
                <a:latin typeface="휴먼매직체" pitchFamily="18" charset="-127"/>
                <a:ea typeface="휴먼매직체" pitchFamily="18" charset="-127"/>
                <a:cs typeface="Noto Sans CJK JP Regular"/>
              </a:rPr>
              <a:t>컴퓨터 개발환경</a:t>
            </a:r>
            <a:endParaRPr lang="en-US" altLang="ko-KR" sz="1969"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10329">
              <a:lnSpc>
                <a:spcPct val="100000"/>
              </a:lnSpc>
              <a:spcBef>
                <a:spcPts val="261"/>
              </a:spcBef>
              <a:tabLst>
                <a:tab pos="183206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10329">
              <a:lnSpc>
                <a:spcPct val="100000"/>
              </a:lnSpc>
              <a:spcBef>
                <a:spcPts val="261"/>
              </a:spcBef>
              <a:tabLst>
                <a:tab pos="183206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10329">
              <a:lnSpc>
                <a:spcPct val="100000"/>
              </a:lnSpc>
              <a:spcBef>
                <a:spcPts val="261"/>
              </a:spcBef>
              <a:tabLst>
                <a:tab pos="183206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10329">
              <a:lnSpc>
                <a:spcPct val="100000"/>
              </a:lnSpc>
              <a:spcBef>
                <a:spcPts val="261"/>
              </a:spcBef>
              <a:tabLst>
                <a:tab pos="183206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10329">
              <a:lnSpc>
                <a:spcPct val="100000"/>
              </a:lnSpc>
              <a:spcBef>
                <a:spcPts val="261"/>
              </a:spcBef>
              <a:tabLst>
                <a:tab pos="183206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10329">
              <a:lnSpc>
                <a:spcPct val="100000"/>
              </a:lnSpc>
              <a:spcBef>
                <a:spcPts val="261"/>
              </a:spcBef>
              <a:tabLst>
                <a:tab pos="183206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10329">
              <a:lnSpc>
                <a:spcPct val="100000"/>
              </a:lnSpc>
              <a:spcBef>
                <a:spcPts val="261"/>
              </a:spcBef>
              <a:tabLst>
                <a:tab pos="183206"/>
              </a:tabLst>
            </a:pPr>
            <a:r>
              <a:rPr lang="ko-KR" altLang="en-US" sz="2055">
                <a:latin typeface="휴먼매직체" pitchFamily="18" charset="-127"/>
                <a:ea typeface="휴먼매직체" pitchFamily="18" charset="-127"/>
                <a:cs typeface="Noto Sans CJK JP Regular"/>
              </a:rPr>
              <a:t> 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  <a:cs typeface="Noto Sans CJK JP Regular"/>
              </a:rPr>
              <a:t>-</a:t>
            </a:r>
            <a:r>
              <a:rPr lang="ko-KR" altLang="en-US" sz="1969" err="1">
                <a:latin typeface="휴먼매직체" pitchFamily="18" charset="-127"/>
                <a:ea typeface="휴먼매직체" pitchFamily="18" charset="-127"/>
                <a:cs typeface="Noto Sans CJK JP Regular"/>
              </a:rPr>
              <a:t>안드로이드 스튜디오 버전 </a:t>
            </a:r>
            <a:r>
              <a:rPr lang="en-US" altLang="ko-KR" sz="1969">
                <a:latin typeface="휴먼매직체" pitchFamily="18" charset="-127"/>
                <a:ea typeface="휴먼매직체" pitchFamily="18" charset="-127"/>
                <a:cs typeface="Noto Sans CJK JP Regular"/>
              </a:rPr>
              <a:t>version 3.5.3</a:t>
            </a:r>
          </a:p>
          <a:p>
            <a:pPr marL="10329">
              <a:lnSpc>
                <a:spcPct val="100000"/>
              </a:lnSpc>
              <a:spcBef>
                <a:spcPts val="261"/>
              </a:spcBef>
              <a:tabLst>
                <a:tab pos="183206"/>
              </a:tabLst>
            </a:pPr>
            <a:r>
              <a:rPr lang="en-US" altLang="ko-KR" sz="1969">
                <a:latin typeface="휴먼매직체" pitchFamily="18" charset="-127"/>
                <a:ea typeface="휴먼매직체" pitchFamily="18" charset="-127"/>
                <a:cs typeface="Noto Sans CJK JP Regular"/>
              </a:rPr>
              <a:t>  Minimum API level : API 15:Android 4.0.3</a:t>
            </a:r>
          </a:p>
          <a:p>
            <a:pPr marL="10329" algn="r">
              <a:lnSpc>
                <a:spcPct val="100000"/>
              </a:lnSpc>
              <a:spcBef>
                <a:spcPts val="261"/>
              </a:spcBef>
              <a:tabLst>
                <a:tab pos="183206"/>
              </a:tabLst>
            </a:pPr>
            <a:r>
              <a:rPr lang="en-US" altLang="ko-KR" sz="1883">
                <a:latin typeface="휴먼매직체" pitchFamily="18" charset="-127"/>
                <a:ea typeface="휴먼매직체" pitchFamily="18" charset="-127"/>
                <a:cs typeface="Noto Sans CJK JP Regular"/>
              </a:rPr>
              <a:t>Made by </a:t>
            </a:r>
            <a:r>
              <a:rPr lang="ko-KR" altLang="en-US" sz="1883" err="1">
                <a:latin typeface="휴먼매직체" pitchFamily="18" charset="-127"/>
                <a:ea typeface="휴먼매직체" pitchFamily="18" charset="-127"/>
                <a:cs typeface="Noto Sans CJK JP Regular"/>
              </a:rPr>
              <a:t>전성윤</a:t>
            </a:r>
            <a:r>
              <a:rPr lang="en-US" altLang="ko-KR" sz="1883">
                <a:latin typeface="휴먼매직체" pitchFamily="18" charset="-127"/>
                <a:ea typeface="휴먼매직체" pitchFamily="18" charset="-127"/>
                <a:cs typeface="Noto Sans CJK JP Regular"/>
              </a:rPr>
              <a:t>, </a:t>
            </a:r>
            <a:r>
              <a:rPr lang="ko-KR" altLang="en-US" sz="1883">
                <a:latin typeface="휴먼매직체" pitchFamily="18" charset="-127"/>
                <a:ea typeface="휴먼매직체" pitchFamily="18" charset="-127"/>
                <a:cs typeface="Noto Sans CJK JP Regular"/>
              </a:rPr>
              <a:t>박은화</a:t>
            </a:r>
            <a:r>
              <a:rPr lang="en-US" altLang="ko-KR" sz="1883">
                <a:latin typeface="휴먼매직체" pitchFamily="18" charset="-127"/>
                <a:ea typeface="휴먼매직체" pitchFamily="18" charset="-127"/>
                <a:cs typeface="Noto Sans CJK JP Regular"/>
              </a:rPr>
              <a:t>(2020.05.18)</a:t>
            </a:r>
            <a:r>
              <a:rPr lang="ko-KR" altLang="en-US" sz="1798">
                <a:latin typeface="휴먼매직체" pitchFamily="18" charset="-127"/>
                <a:ea typeface="휴먼매직체" pitchFamily="18" charset="-127"/>
                <a:cs typeface="Noto Sans CJK JP Regular"/>
              </a:rPr>
              <a:t> </a:t>
            </a:r>
            <a:endParaRPr lang="en-US" altLang="ko-KR" sz="1798">
              <a:latin typeface="휴먼매직체" pitchFamily="18" charset="-127"/>
              <a:ea typeface="휴먼매직체" pitchFamily="18" charset="-127"/>
              <a:cs typeface="Noto Sans CJK JP Regular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69010" y="2319977"/>
            <a:ext cx="4618122" cy="1826626"/>
          </a:xfrm>
          <a:prstGeom prst="rect">
            <a:avLst/>
          </a:prstGeom>
        </p:spPr>
      </p:pic>
      <p:sp>
        <p:nvSpPr>
          <p:cNvPr id="38" name="슬라이드 번호 개체 틀 37">
            <a:extLst>
              <a:ext uri="{FF2B5EF4-FFF2-40B4-BE49-F238E27FC236}">
                <a16:creationId xmlns:a16="http://schemas.microsoft.com/office/drawing/2014/main" id="{65F7BE03-BF6D-4633-BEAE-266FDA2F839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77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15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val="645871430"/>
      </p:ext>
    </p:extLst>
  </p:cSld>
  <p:clrMapOvr>
    <a:masterClrMapping/>
  </p:clrMapOvr>
  <p:transition/>
  <p:timing/>
</p:sld>
</file>

<file path=ppt/slides/slide7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88098" y="2485106"/>
            <a:ext cx="5967520" cy="1541942"/>
          </a:xfrm>
          <a:prstGeom prst="rect">
            <a:avLst/>
          </a:prstGeom>
        </p:spPr>
        <p:txBody>
          <a:bodyPr vert="horz" wrap="square" lIns="0" tIns="88613" rIns="0" bIns="0" rtlCol="0">
            <a:spAutoFit/>
          </a:bodyPr>
          <a:lstStyle/>
          <a:p>
            <a:pPr marL="10873" marR="4349" algn="ctr">
              <a:lnSpc>
                <a:spcPts val="4854"/>
              </a:lnSpc>
              <a:spcBef>
                <a:spcPts val="698"/>
              </a:spcBef>
              <a:tabLst>
                <a:tab pos="1917413"/>
                <a:tab pos="2045168"/>
                <a:tab pos="4861216"/>
              </a:tabLst>
            </a:pPr>
            <a:r>
              <a:rPr lang="en-US" sz="4495" spc="-56">
                <a:solidFill>
                  <a:srgbClr val="2E74B5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Accelerometer Sensor</a:t>
            </a:r>
            <a:endParaRPr lang="en-US" sz="4495"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544" algn="ctr">
              <a:lnSpc>
                <a:spcPct val="100000"/>
              </a:lnSpc>
              <a:spcBef>
                <a:spcPts val="4"/>
              </a:spcBef>
            </a:pPr>
            <a:br>
              <a:rPr lang="en-US" sz="1798" b="1" spc="-17">
                <a:solidFill>
                  <a:srgbClr val="404040"/>
                </a:solidFill>
                <a:latin typeface="MV Boli" pitchFamily="2" charset="0"/>
                <a:cs typeface="MV Boli" pitchFamily="2" charset="0"/>
              </a:rPr>
            </a:br>
            <a:r>
              <a:rPr lang="en-US" sz="1798" b="1" spc="-17">
                <a:solidFill>
                  <a:srgbClr val="404040"/>
                </a:solidFill>
                <a:latin typeface="MV Boli" pitchFamily="2" charset="0"/>
                <a:cs typeface="MV Boli" pitchFamily="2" charset="0"/>
              </a:rPr>
              <a:t>IISL </a:t>
            </a:r>
            <a:br>
              <a:rPr lang="en-US" sz="1798" b="1" spc="-17">
                <a:solidFill>
                  <a:srgbClr val="404040"/>
                </a:solidFill>
                <a:latin typeface="MV Boli" pitchFamily="2" charset="0"/>
                <a:cs typeface="MV Boli" pitchFamily="2" charset="0"/>
              </a:rPr>
            </a:br>
            <a:r>
              <a:rPr lang="en-US" sz="1798" spc="-17">
                <a:solidFill>
                  <a:srgbClr val="404040"/>
                </a:solidFill>
                <a:latin typeface="휴먼매직체" pitchFamily="18" charset="-127"/>
                <a:ea typeface="휴먼매직체" pitchFamily="18" charset="-127"/>
                <a:cs typeface="MV Boli" pitchFamily="2" charset="0"/>
              </a:rPr>
              <a:t>2020.05.25</a:t>
            </a:r>
            <a:br>
              <a:rPr lang="en-US" sz="1798" b="1" spc="-17">
                <a:solidFill>
                  <a:srgbClr val="404040"/>
                </a:solidFill>
                <a:latin typeface="MV Boli" pitchFamily="2" charset="0"/>
                <a:cs typeface="MV Boli" pitchFamily="2" charset="0"/>
              </a:rPr>
            </a:br>
            <a:r>
              <a:rPr lang="ko-KR" altLang="en-US" sz="1798" b="1" spc="-17">
                <a:solidFill>
                  <a:srgbClr val="404040"/>
                </a:solidFill>
                <a:latin typeface="휴먼매직체" pitchFamily="18" charset="-127"/>
                <a:ea typeface="휴먼매직체" pitchFamily="18" charset="-127"/>
                <a:cs typeface="MV Boli" pitchFamily="2" charset="0"/>
              </a:rPr>
              <a:t>박은화 전성윤</a:t>
            </a:r>
            <a:endParaRPr lang="ko-KR" altLang="en-US" sz="1798">
              <a:latin typeface="휴먼매직체" pitchFamily="18" charset="-127"/>
              <a:ea typeface="휴먼매직체" pitchFamily="18" charset="-127"/>
              <a:cs typeface="MV Boli" pitchFamily="2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7CDF98C-94B8-4F31-830D-16C4795512E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2"/>
            <a:ext cx="1891008" cy="117286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r>
              <a:rPr lang="en-US" b="1" spc="-188">
                <a:latin typeface="Times New Roman"/>
                <a:cs typeface="Times New Roman"/>
              </a:rPr>
              <a:t>		</a:t>
            </a: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78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26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  <p:timing/>
</p:sld>
</file>

<file path=ppt/slides/slide7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 txBox="1"/>
          <p:nvPr/>
        </p:nvSpPr>
        <p:spPr>
          <a:xfrm>
            <a:off x="1962535" y="1471901"/>
            <a:ext cx="6388797" cy="2795790"/>
          </a:xfrm>
          <a:prstGeom prst="rect">
            <a:avLst/>
          </a:prstGeom>
        </p:spPr>
        <p:txBody>
          <a:bodyPr vert="horz" wrap="square" lIns="0" tIns="74478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586"/>
              </a:spcBef>
              <a:buFont typeface="Wingdings"/>
              <a:buChar char=""/>
              <a:tabLst>
                <a:tab pos="183206"/>
              </a:tabLst>
            </a:pPr>
            <a:r>
              <a:rPr lang="en-US" sz="2098">
                <a:latin typeface="휴먼매직체" pitchFamily="18" charset="-127"/>
                <a:ea typeface="휴먼매직체" pitchFamily="18" charset="-127"/>
                <a:cs typeface="Arial"/>
              </a:rPr>
              <a:t>LAB 1</a:t>
            </a:r>
          </a:p>
          <a:p>
            <a:pPr marL="10329">
              <a:lnSpc>
                <a:spcPct val="100000"/>
              </a:lnSpc>
              <a:spcBef>
                <a:spcPts val="586"/>
              </a:spcBef>
              <a:tabLst>
                <a:tab pos="183206"/>
              </a:tabLst>
            </a:pPr>
            <a:r>
              <a:rPr lang="en-US" sz="2098">
                <a:latin typeface="휴먼매직체" pitchFamily="18" charset="-127"/>
                <a:ea typeface="휴먼매직체" pitchFamily="18" charset="-127"/>
                <a:cs typeface="Arial"/>
              </a:rPr>
              <a:t>	</a:t>
            </a:r>
            <a:r>
              <a:rPr lang="en-US" sz="2098">
                <a:solidFill>
                  <a:schemeClr val="tx1">
                    <a:lumMod val="65000"/>
                    <a:lumOff val="35000"/>
                  </a:schemeClr>
                </a:solidFill>
                <a:latin typeface="휴먼매직체" pitchFamily="18" charset="-127"/>
                <a:ea typeface="휴먼매직체" pitchFamily="18" charset="-127"/>
                <a:cs typeface="Arial"/>
              </a:rPr>
              <a:t>: </a:t>
            </a:r>
            <a:r>
              <a:rPr lang="en-US" altLang="ko-KR" sz="2098">
                <a:solidFill>
                  <a:schemeClr val="tx1">
                    <a:lumMod val="65000"/>
                    <a:lumOff val="35000"/>
                  </a:schemeClr>
                </a:solidFill>
                <a:latin typeface="휴먼매직체" pitchFamily="18" charset="-127"/>
                <a:ea typeface="휴먼매직체" pitchFamily="18" charset="-127"/>
                <a:cs typeface="Arial"/>
              </a:rPr>
              <a:t>2</a:t>
            </a:r>
            <a:r>
              <a:rPr lang="ko-KR" altLang="en-US" sz="2098">
                <a:solidFill>
                  <a:schemeClr val="tx1">
                    <a:lumMod val="65000"/>
                    <a:lumOff val="35000"/>
                  </a:schemeClr>
                </a:solidFill>
                <a:latin typeface="휴먼매직체" pitchFamily="18" charset="-127"/>
                <a:ea typeface="휴먼매직체" pitchFamily="18" charset="-127"/>
                <a:cs typeface="Arial"/>
              </a:rPr>
              <a:t>차 상보필터를 적용한 센서 융합</a:t>
            </a:r>
            <a:endParaRPr lang="en-US" altLang="ko-KR" sz="2098">
              <a:solidFill>
                <a:schemeClr val="tx1">
                  <a:lumMod val="65000"/>
                  <a:lumOff val="35000"/>
                </a:schemeClr>
              </a:solidFill>
              <a:latin typeface="휴먼매직체" pitchFamily="18" charset="-127"/>
              <a:ea typeface="휴먼매직체" pitchFamily="18" charset="-127"/>
              <a:cs typeface="Arial"/>
            </a:endParaRPr>
          </a:p>
          <a:p>
            <a:pPr marL="10329">
              <a:lnSpc>
                <a:spcPct val="100000"/>
              </a:lnSpc>
              <a:spcBef>
                <a:spcPts val="586"/>
              </a:spcBef>
              <a:tabLst>
                <a:tab pos="183206"/>
              </a:tabLst>
            </a:pPr>
            <a:endParaRPr lang="en-US" altLang="ko-KR" sz="2098">
              <a:solidFill>
                <a:schemeClr val="tx1">
                  <a:lumMod val="65000"/>
                  <a:lumOff val="35000"/>
                </a:schemeClr>
              </a:solidFill>
              <a:latin typeface="휴먼매직체" pitchFamily="18" charset="-127"/>
              <a:ea typeface="휴먼매직체" pitchFamily="18" charset="-127"/>
              <a:cs typeface="Arial"/>
            </a:endParaRPr>
          </a:p>
          <a:p>
            <a:pPr marL="182663" indent="-172333">
              <a:lnSpc>
                <a:spcPct val="100000"/>
              </a:lnSpc>
              <a:spcBef>
                <a:spcPts val="586"/>
              </a:spcBef>
              <a:buFont typeface="Wingdings"/>
              <a:buChar char=""/>
              <a:tabLst>
                <a:tab pos="183206"/>
              </a:tabLst>
            </a:pPr>
            <a:r>
              <a:rPr lang="en-US" sz="2098">
                <a:latin typeface="휴먼매직체" pitchFamily="18" charset="-127"/>
                <a:ea typeface="휴먼매직체" pitchFamily="18" charset="-127"/>
                <a:cs typeface="Arial"/>
              </a:rPr>
              <a:t>LAB 2</a:t>
            </a:r>
          </a:p>
          <a:p>
            <a:pPr marL="10329">
              <a:lnSpc>
                <a:spcPct val="100000"/>
              </a:lnSpc>
              <a:spcBef>
                <a:spcPts val="586"/>
              </a:spcBef>
              <a:tabLst>
                <a:tab pos="183206"/>
              </a:tabLst>
            </a:pPr>
            <a:r>
              <a:rPr lang="en-US" sz="2098">
                <a:latin typeface="휴먼매직체" pitchFamily="18" charset="-127"/>
                <a:ea typeface="휴먼매직체" pitchFamily="18" charset="-127"/>
                <a:cs typeface="Arial"/>
              </a:rPr>
              <a:t>	</a:t>
            </a:r>
            <a:r>
              <a:rPr lang="en-US" sz="2098">
                <a:solidFill>
                  <a:schemeClr val="tx1">
                    <a:lumMod val="65000"/>
                    <a:lumOff val="35000"/>
                  </a:schemeClr>
                </a:solidFill>
                <a:latin typeface="휴먼매직체" pitchFamily="18" charset="-127"/>
                <a:ea typeface="휴먼매직체" pitchFamily="18" charset="-127"/>
                <a:cs typeface="Arial"/>
              </a:rPr>
              <a:t>: FFT</a:t>
            </a:r>
            <a:r>
              <a:rPr lang="ko-KR" altLang="en-US" sz="2098">
                <a:solidFill>
                  <a:schemeClr val="tx1">
                    <a:lumMod val="65000"/>
                    <a:lumOff val="35000"/>
                  </a:schemeClr>
                </a:solidFill>
                <a:latin typeface="휴먼매직체" pitchFamily="18" charset="-127"/>
                <a:ea typeface="휴먼매직체" pitchFamily="18" charset="-127"/>
                <a:cs typeface="Arial"/>
              </a:rPr>
              <a:t> 적용</a:t>
            </a:r>
            <a:r>
              <a:rPr lang="en-US" altLang="ko-KR" sz="2098">
                <a:solidFill>
                  <a:schemeClr val="tx1">
                    <a:lumMod val="65000"/>
                    <a:lumOff val="35000"/>
                  </a:schemeClr>
                </a:solidFill>
                <a:latin typeface="휴먼매직체" pitchFamily="18" charset="-127"/>
                <a:ea typeface="휴먼매직체" pitchFamily="18" charset="-127"/>
                <a:cs typeface="Arial"/>
              </a:rPr>
              <a:t>, </a:t>
            </a:r>
            <a:r>
              <a:rPr lang="ko-KR" altLang="en-US" sz="2098">
                <a:solidFill>
                  <a:schemeClr val="tx1">
                    <a:lumMod val="65000"/>
                    <a:lumOff val="35000"/>
                  </a:schemeClr>
                </a:solidFill>
                <a:latin typeface="휴먼매직체" pitchFamily="18" charset="-127"/>
                <a:ea typeface="휴먼매직체" pitchFamily="18" charset="-127"/>
                <a:cs typeface="Arial"/>
              </a:rPr>
              <a:t>주파수 관찰</a:t>
            </a:r>
            <a:endParaRPr lang="en-US" altLang="ko-KR" sz="2098">
              <a:solidFill>
                <a:schemeClr val="tx1">
                  <a:lumMod val="65000"/>
                  <a:lumOff val="35000"/>
                </a:schemeClr>
              </a:solidFill>
              <a:latin typeface="휴먼매직체" pitchFamily="18" charset="-127"/>
              <a:ea typeface="휴먼매직체" pitchFamily="18" charset="-127"/>
              <a:cs typeface="Arial"/>
            </a:endParaRPr>
          </a:p>
          <a:p>
            <a:pPr marL="10329">
              <a:lnSpc>
                <a:spcPct val="100000"/>
              </a:lnSpc>
              <a:spcBef>
                <a:spcPts val="586"/>
              </a:spcBef>
              <a:tabLst>
                <a:tab pos="183206"/>
              </a:tabLst>
            </a:pPr>
            <a:endParaRPr lang="en-US" sz="2098">
              <a:solidFill>
                <a:schemeClr val="tx1">
                  <a:lumMod val="65000"/>
                  <a:lumOff val="35000"/>
                </a:schemeClr>
              </a:solidFill>
              <a:latin typeface="휴먼매직체" pitchFamily="18" charset="-127"/>
              <a:ea typeface="휴먼매직체" pitchFamily="18" charset="-127"/>
              <a:cs typeface="Arial"/>
            </a:endParaRPr>
          </a:p>
          <a:p>
            <a:pPr marL="182663" indent="-172333">
              <a:lnSpc>
                <a:spcPct val="100000"/>
              </a:lnSpc>
              <a:spcBef>
                <a:spcPts val="586"/>
              </a:spcBef>
              <a:buFont typeface="Wingdings"/>
              <a:buChar char=""/>
              <a:tabLst>
                <a:tab pos="183206"/>
              </a:tabLst>
            </a:pPr>
            <a:r>
              <a:rPr lang="en-US" sz="2098">
                <a:latin typeface="휴먼매직체" pitchFamily="18" charset="-127"/>
                <a:ea typeface="휴먼매직체" pitchFamily="18" charset="-127"/>
                <a:cs typeface="Arial"/>
              </a:rPr>
              <a:t>Future works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CDAF351-A82E-412C-97FC-8218CAB67F8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79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26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  <p:timing/>
</p:sld>
</file>

<file path=ppt/slides/slide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E7C602-FE12-4CE6-865C-94A18869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21" y="944811"/>
            <a:ext cx="6644352" cy="312763"/>
          </a:xfrm>
        </p:spPr>
        <p:txBody>
          <a:bodyPr/>
          <a:lstStyle/>
          <a:p>
            <a:r>
              <a:rPr lang="en-US" altLang="ko-KR"/>
              <a:t>Accelerometer(6/6)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FD0CB0-AE33-4C71-99AF-9B7CF7772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512" y="1649011"/>
            <a:ext cx="5119983" cy="1947403"/>
          </a:xfrm>
        </p:spPr>
        <p:txBody>
          <a:bodyPr/>
          <a:lstStyle/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en-US" altLang="ko-KR" spc="30">
                <a:solidFill>
                  <a:srgbClr val="006FBF"/>
                </a:solidFill>
                <a:cs typeface="Noto Sans CJK JP Regular"/>
              </a:rPr>
              <a:t>(3) Feature</a:t>
            </a: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Roll = arctan(y/z)</a:t>
            </a: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Pitch = arctan(x/z)</a:t>
            </a: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Yaw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는 구할 수 없음</a:t>
            </a: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  <a:p>
            <a:pPr marL="352821" lvl="1">
              <a:lnSpc>
                <a:spcPct val="100000"/>
              </a:lnSpc>
              <a:spcBef>
                <a:spcPts val="141"/>
              </a:spcBef>
              <a:buSzPct val="95238"/>
              <a:tabLst>
                <a:tab pos="536571"/>
              </a:tabLst>
            </a:pP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(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중력가속도 방향과 일치하는 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Z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축에 대한 회전 감지할 수 없기 때문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)</a:t>
            </a:r>
          </a:p>
          <a:p>
            <a:pPr marL="352821" lvl="1">
              <a:lnSpc>
                <a:spcPct val="100000"/>
              </a:lnSpc>
              <a:spcBef>
                <a:spcPts val="141"/>
              </a:spcBef>
              <a:buSzPct val="95238"/>
              <a:tabLst>
                <a:tab pos="536571"/>
              </a:tabLst>
            </a:pPr>
            <a:r>
              <a:rPr lang="en-US" altLang="ko-KR" sz="2055">
                <a:sym typeface="Wingdings" panose="05000000000000000000" pitchFamily="2" charset="2"/>
              </a:rPr>
              <a:t>		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위치가 아닌 이동거리만을 측정함</a:t>
            </a:r>
          </a:p>
          <a:p>
            <a:pPr marL="352821" lvl="1">
              <a:lnSpc>
                <a:spcPct val="100000"/>
              </a:lnSpc>
              <a:spcBef>
                <a:spcPts val="141"/>
              </a:spcBef>
              <a:buSzPct val="95238"/>
              <a:tabLst>
                <a:tab pos="536571"/>
              </a:tabLst>
            </a:pPr>
            <a:r>
              <a:rPr lang="en-US" altLang="ko-KR" sz="2055">
                <a:sym typeface="Wingdings" panose="05000000000000000000" pitchFamily="2" charset="2"/>
              </a:rPr>
              <a:t>		  </a:t>
            </a:r>
            <a:r>
              <a:rPr lang="ko-KR" altLang="en-US" sz="2055" err="1">
                <a:latin typeface="휴먼매직체" pitchFamily="18" charset="-127"/>
                <a:ea typeface="휴먼매직체" pitchFamily="18" charset="-127"/>
              </a:rPr>
              <a:t>자이로 센서로 보충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2982DC-6535-4EF7-832E-6EF484A4D4D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8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14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88BB38-D75A-43AD-B3EB-EF7911ED23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7649" b="33851"/>
          <a:stretch>
            <a:fillRect/>
          </a:stretch>
        </p:blipFill>
        <p:spPr>
          <a:xfrm>
            <a:off x="5785733" y="1717189"/>
            <a:ext cx="3017160" cy="2858578"/>
          </a:xfrm>
          <a:prstGeom prst="rect">
            <a:avLst/>
          </a:prstGeom>
        </p:spPr>
      </p:pic>
    </p:spTree>
    <p:extLst>
      <p:ext uri="{BB962C8B-B14F-4D97-AF65-F5344CB8AC3E}">
        <p14:creationId val="2483435119"/>
      </p:ext>
    </p:extLst>
  </p:cSld>
  <p:clrMapOvr>
    <a:masterClrMapping/>
  </p:clrMapOvr>
  <p:transition/>
  <p:timing/>
</p:sld>
</file>

<file path=ppt/slides/slide8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35973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Lab1(1/6)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691513" y="1627626"/>
            <a:ext cx="7859921" cy="3764133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ko-KR" altLang="en-US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실험 목표</a:t>
            </a:r>
            <a:endParaRPr lang="en-US" altLang="ko-KR" sz="2055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  <a:p>
            <a:pPr marL="352821" lvl="1">
              <a:lnSpc>
                <a:spcPct val="100000"/>
              </a:lnSpc>
              <a:spcBef>
                <a:spcPts val="141"/>
              </a:spcBef>
              <a:buSzPct val="95238"/>
              <a:tabLst>
                <a:tab pos="536571"/>
              </a:tabLst>
            </a:pP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2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차 상보필터를 구현하고 센서 퓨전이 잘 되었는지 비교하여 확인한다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352821" lvl="1">
              <a:lnSpc>
                <a:spcPct val="100000"/>
              </a:lnSpc>
              <a:spcBef>
                <a:spcPts val="141"/>
              </a:spcBef>
              <a:buSzPct val="95238"/>
              <a:tabLst>
                <a:tab pos="536571"/>
              </a:tabLst>
            </a:pPr>
            <a:endParaRPr lang="en-US" altLang="ko-KR" sz="2055">
              <a:latin typeface="휴먼매직체" pitchFamily="18" charset="-127"/>
              <a:ea typeface="휴먼매직체" pitchFamily="18" charset="-127"/>
            </a:endParaRPr>
          </a:p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ko-KR" altLang="en-US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실험 방법</a:t>
            </a:r>
            <a:endParaRPr lang="en-US" altLang="ko-KR" sz="2055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  <a:p>
            <a:pPr marL="744241" lvl="1" indent="-391420">
              <a:lnSpc>
                <a:spcPct val="100000"/>
              </a:lnSpc>
              <a:spcBef>
                <a:spcPts val="141"/>
              </a:spcBef>
              <a:buSzPct val="95238"/>
              <a:buAutoNum type="arabicPeriod"/>
              <a:tabLst>
                <a:tab pos="536571"/>
              </a:tabLst>
            </a:pP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	2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차 상보필터를 구현한 후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아래의 동작을 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6~7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회 반복한다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744241" lvl="1" indent="-391420">
              <a:lnSpc>
                <a:spcPct val="100000"/>
              </a:lnSpc>
              <a:spcBef>
                <a:spcPts val="141"/>
              </a:spcBef>
              <a:buSzPct val="95238"/>
              <a:buAutoNum type="arabicPeriod"/>
              <a:tabLst>
                <a:tab pos="536571"/>
              </a:tabLst>
            </a:pP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가속도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 err="1">
                <a:latin typeface="휴먼매직체" pitchFamily="18" charset="-127"/>
                <a:ea typeface="휴먼매직체" pitchFamily="18" charset="-127"/>
              </a:rPr>
              <a:t>자이로 및 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1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차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, 2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차 상보필터의 값을 추출하여 그래프로 시각화한다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</a:t>
            </a:r>
            <a:endParaRPr lang="en-US" altLang="ko-KR" sz="2055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ko-KR" altLang="en-US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실험 환경</a:t>
            </a:r>
            <a:endParaRPr lang="en-US" altLang="ko-KR" sz="2055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  <a:p>
            <a:pPr marL="10329">
              <a:lnSpc>
                <a:spcPct val="100000"/>
              </a:lnSpc>
              <a:spcBef>
                <a:spcPts val="261"/>
              </a:spcBef>
              <a:tabLst>
                <a:tab pos="183206"/>
              </a:tabLst>
            </a:pPr>
            <a:r>
              <a:rPr lang="en-US" altLang="ko-KR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	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h/w :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갤럭시 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A80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사용</a:t>
            </a:r>
            <a:endParaRPr lang="en-US" altLang="ko-KR" sz="2055" spc="30">
              <a:latin typeface="휴먼매직체" pitchFamily="18" charset="-127"/>
              <a:ea typeface="휴먼매직체" pitchFamily="18" charset="-127"/>
            </a:endParaRPr>
          </a:p>
          <a:p>
            <a:pPr marL="10329">
              <a:lnSpc>
                <a:spcPct val="100000"/>
              </a:lnSpc>
              <a:spcBef>
                <a:spcPts val="261"/>
              </a:spcBef>
              <a:tabLst>
                <a:tab pos="183206"/>
              </a:tabLst>
            </a:pPr>
            <a:endParaRPr lang="en-US" altLang="ko-KR" sz="2055" spc="30">
              <a:latin typeface="휴먼매직체" pitchFamily="18" charset="-127"/>
              <a:ea typeface="휴먼매직체" pitchFamily="18" charset="-127"/>
            </a:endParaRPr>
          </a:p>
          <a:p>
            <a:pPr marL="10329">
              <a:lnSpc>
                <a:spcPct val="100000"/>
              </a:lnSpc>
              <a:spcBef>
                <a:spcPts val="261"/>
              </a:spcBef>
              <a:tabLst>
                <a:tab pos="183206"/>
              </a:tabLst>
            </a:pP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	s/w : </a:t>
            </a:r>
          </a:p>
        </p:txBody>
      </p:sp>
      <p:sp>
        <p:nvSpPr>
          <p:cNvPr id="38" name="슬라이드 번호 개체 틀 37">
            <a:extLst>
              <a:ext uri="{FF2B5EF4-FFF2-40B4-BE49-F238E27FC236}">
                <a16:creationId xmlns:a16="http://schemas.microsoft.com/office/drawing/2014/main" id="{570A9151-0B30-47B5-83D7-13CF25991C4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80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26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  <p:graphicFrame>
        <p:nvGraphicFramePr>
          <p:cNvPr id="31" name="개체 30">
            <a:extLst>
              <a:ext uri="{FF2B5EF4-FFF2-40B4-BE49-F238E27FC236}">
                <a16:creationId xmlns:a16="http://schemas.microsoft.com/office/drawing/2014/main" id="{A9A8A14D-2901-40D1-825B-093DEEFD16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val="2691174703"/>
              </p:ext>
            </p:extLst>
          </p:nvPr>
        </p:nvGraphicFramePr>
        <p:xfrm>
          <a:off x="1440642" y="4924377"/>
          <a:ext cx="1225945" cy="689214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39" name="포장기 셸 개체" showAsIcon="1" r:id="rId25" imgW="1225945" imgH="689214" progId="Package">
                  <p:embed/>
                </p:oleObj>
              </mc:Choice>
              <mc:Fallback>
                <p:oleObj name="포장기 셸 개체" showAsIcon="1" r:id="rId25" imgW="1225945" imgH="689214" progId="Package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440642" y="4924377"/>
                        <a:ext cx="1225945" cy="6892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5" name="그림 34" descr="앉아있는, 사진, 그리기이(가) 표시된 사진&#10;&#10;자동 생성된 설명">
            <a:extLst>
              <a:ext uri="{FF2B5EF4-FFF2-40B4-BE49-F238E27FC236}">
                <a16:creationId xmlns:a16="http://schemas.microsoft.com/office/drawing/2014/main" id="{1DCB53C2-07B0-403F-AB25-2DD6BD2797B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152" y="3747808"/>
            <a:ext cx="4038252" cy="1951675"/>
          </a:xfrm>
          <a:prstGeom prst="rect">
            <a:avLst/>
          </a:prstGeom>
        </p:spPr>
      </p:pic>
    </p:spTree>
    <p:extLst>
      <p:ext uri="{BB962C8B-B14F-4D97-AF65-F5344CB8AC3E}">
        <p14:creationId val="761299994"/>
      </p:ext>
    </p:extLst>
  </p:cSld>
  <p:clrMapOvr>
    <a:masterClrMapping/>
  </p:clrMapOvr>
  <p:transition/>
  <p:timing/>
</p:sld>
</file>

<file path=ppt/slides/slide8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35973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Lab1(2/6)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691513" y="1627626"/>
            <a:ext cx="7859921" cy="1397071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en-US" altLang="ko-KR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2</a:t>
            </a:r>
            <a:r>
              <a:rPr lang="ko-KR" altLang="en-US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차 상보필터</a:t>
            </a:r>
            <a:endParaRPr lang="en-US" altLang="ko-KR" sz="2055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endParaRPr lang="en-US" altLang="ko-KR" sz="2055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  <a:p>
            <a:pPr marL="401749" lvl="1">
              <a:spcBef>
                <a:spcPts val="261"/>
              </a:spcBef>
              <a:tabLst>
                <a:tab pos="183206"/>
              </a:tabLst>
            </a:pP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	</a:t>
            </a:r>
          </a:p>
          <a:p>
            <a:pPr marL="10329">
              <a:lnSpc>
                <a:spcPct val="100000"/>
              </a:lnSpc>
              <a:spcBef>
                <a:spcPts val="261"/>
              </a:spcBef>
              <a:tabLst>
                <a:tab pos="183206"/>
              </a:tabLst>
            </a:pPr>
            <a:endParaRPr lang="en-US" altLang="ko-KR" sz="2055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35" name="슬라이드 번호 개체 틀 34">
            <a:extLst>
              <a:ext uri="{FF2B5EF4-FFF2-40B4-BE49-F238E27FC236}">
                <a16:creationId xmlns:a16="http://schemas.microsoft.com/office/drawing/2014/main" id="{CE791AAF-3D77-44A6-BF9F-35E97BDB5BF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81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26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ABE2FAE9-AC99-4D82-A1D3-53FB85B9D96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35" y="2095981"/>
            <a:ext cx="7528220" cy="177222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62E33A5-D275-487A-88DF-8872C2D017F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94268" y="4206711"/>
            <a:ext cx="4020207" cy="130473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1623064-3EED-4675-A11D-11BFBBAC849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572000" y="4155046"/>
            <a:ext cx="4480151" cy="1278894"/>
          </a:xfrm>
          <a:prstGeom prst="rect">
            <a:avLst/>
          </a:prstGeom>
        </p:spPr>
      </p:pic>
    </p:spTree>
    <p:extLst>
      <p:ext uri="{BB962C8B-B14F-4D97-AF65-F5344CB8AC3E}">
        <p14:creationId val="3179124971"/>
      </p:ext>
    </p:extLst>
  </p:cSld>
  <p:clrMapOvr>
    <a:masterClrMapping/>
  </p:clrMapOvr>
  <p:transition/>
  <p:timing/>
</p:sld>
</file>

<file path=ppt/slides/slide8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35973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Lab1(3/6)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C10515E7-823B-407C-A45A-BECC8E160C7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82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26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  <p:sp>
        <p:nvSpPr>
          <p:cNvPr id="33" name="object 30">
            <a:extLst>
              <a:ext uri="{FF2B5EF4-FFF2-40B4-BE49-F238E27FC236}">
                <a16:creationId xmlns:a16="http://schemas.microsoft.com/office/drawing/2014/main" id="{5E424E68-0AE5-4700-A7F1-E3E69FF961AC}"/>
              </a:ext>
            </a:extLst>
          </p:cNvPr>
          <p:cNvSpPr txBox="1"/>
          <p:nvPr/>
        </p:nvSpPr>
        <p:spPr>
          <a:xfrm>
            <a:off x="691513" y="1627626"/>
            <a:ext cx="7859921" cy="4025432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en-US" altLang="ko-KR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PID </a:t>
            </a:r>
            <a:r>
              <a:rPr lang="ko-KR" altLang="en-US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제어기</a:t>
            </a:r>
            <a:endParaRPr lang="en-US" altLang="ko-KR" sz="2055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  <a:p>
            <a:pPr marL="695314" lvl="1" indent="-293565">
              <a:spcBef>
                <a:spcPts val="261"/>
              </a:spcBef>
              <a:buFontTx/>
              <a:buChar char="-"/>
              <a:tabLst>
                <a:tab pos="183206"/>
              </a:tabLst>
            </a:pP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비례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-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적분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-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미분 제어기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(Proprortional-Integral-Differential controller)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또는 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PID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제어로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기본적으로 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“</a:t>
            </a:r>
            <a:r>
              <a:rPr lang="ko-KR" altLang="en-US" sz="2055" spc="30" err="1">
                <a:latin typeface="휴먼매직체" pitchFamily="18" charset="-127"/>
                <a:ea typeface="휴먼매직체" pitchFamily="18" charset="-127"/>
              </a:rPr>
              <a:t>피드백＂제어기의 형태를 가지고 있다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695314" lvl="1" indent="-293565">
              <a:spcBef>
                <a:spcPts val="261"/>
              </a:spcBef>
              <a:buFontTx/>
              <a:buChar char="-"/>
              <a:tabLst>
                <a:tab pos="183206"/>
              </a:tabLst>
            </a:pP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제어하고자 하는 대상의 출력값을 측정해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원하고자 하는 참조값 혹은 설정값과 비교하여 오차를 계산하고 이 오차값을 이용하여 제어에 필요한 제어값을 계산하는 구조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695314" lvl="1" indent="-293565">
              <a:spcBef>
                <a:spcPts val="261"/>
              </a:spcBef>
              <a:buFontTx/>
              <a:buChar char="-"/>
              <a:tabLst>
                <a:tab pos="183206"/>
              </a:tabLst>
            </a:pPr>
            <a:r>
              <a:rPr lang="en-US" altLang="ko-KR" sz="2055" spc="30" err="1">
                <a:latin typeface="휴먼매직체" pitchFamily="18" charset="-127"/>
                <a:ea typeface="휴먼매직체" pitchFamily="18" charset="-127"/>
              </a:rPr>
              <a:t>Kp,Ki,Kd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을 게인값 혹은 이득값이라 하고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적절한 이득값을 수학적 혹은 실험적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/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경험적 방법을 통해 계산하는 과정을 튜닝이라고 한다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401749" lvl="1">
              <a:spcBef>
                <a:spcPts val="261"/>
              </a:spcBef>
              <a:tabLst>
                <a:tab pos="183206"/>
              </a:tabLst>
            </a:pPr>
            <a:endParaRPr lang="en-US" altLang="ko-KR" sz="2055" spc="30">
              <a:latin typeface="휴먼매직체" pitchFamily="18" charset="-127"/>
              <a:ea typeface="휴먼매직체" pitchFamily="18" charset="-127"/>
              <a:sym typeface="Wingdings" panose="05000000000000000000" pitchFamily="2" charset="2"/>
            </a:endParaRPr>
          </a:p>
          <a:p>
            <a:pPr marL="401749" lvl="1">
              <a:spcBef>
                <a:spcPts val="261"/>
              </a:spcBef>
              <a:tabLst>
                <a:tab pos="183206"/>
              </a:tabLst>
            </a:pPr>
            <a:r>
              <a:rPr lang="en-US" altLang="ko-KR" sz="2055" spc="30">
                <a:latin typeface="휴먼매직체" pitchFamily="18" charset="-127"/>
                <a:ea typeface="휴먼매직체" pitchFamily="18" charset="-127"/>
                <a:sym typeface="Wingdings" panose="05000000000000000000" pitchFamily="2" charset="2"/>
              </a:rPr>
              <a:t>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  <a:sym typeface="Wingdings" panose="05000000000000000000" pitchFamily="2" charset="2"/>
              </a:rPr>
              <a:t>적절한 참조값이 있어야 피드백을 통해 </a:t>
            </a:r>
            <a:r>
              <a:rPr lang="en-US" altLang="ko-KR" sz="2055" spc="30" err="1">
                <a:latin typeface="휴먼매직체" pitchFamily="18" charset="-127"/>
                <a:ea typeface="휴먼매직체" pitchFamily="18" charset="-127"/>
                <a:sym typeface="Wingdings" panose="05000000000000000000" pitchFamily="2" charset="2"/>
              </a:rPr>
              <a:t>kp, ki</a:t>
            </a:r>
            <a:r>
              <a:rPr lang="ko-KR" altLang="en-US" sz="2055" spc="30" err="1">
                <a:latin typeface="휴먼매직체" pitchFamily="18" charset="-127"/>
                <a:ea typeface="휴먼매직체" pitchFamily="18" charset="-127"/>
                <a:sym typeface="Wingdings" panose="05000000000000000000" pitchFamily="2" charset="2"/>
              </a:rPr>
              <a:t>를 구할 수 있다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  <a:sym typeface="Wingdings" panose="05000000000000000000" pitchFamily="2" charset="2"/>
              </a:rPr>
              <a:t>.</a:t>
            </a:r>
            <a:endParaRPr lang="en-US" altLang="ko-KR" sz="2055" spc="30">
              <a:latin typeface="휴먼매직체" pitchFamily="18" charset="-127"/>
              <a:ea typeface="휴먼매직체" pitchFamily="18" charset="-127"/>
            </a:endParaRPr>
          </a:p>
          <a:p>
            <a:pPr marL="695314" lvl="1" indent="-293565">
              <a:spcBef>
                <a:spcPts val="261"/>
              </a:spcBef>
              <a:buFontTx/>
              <a:buChar char="-"/>
              <a:tabLst>
                <a:tab pos="183206"/>
              </a:tabLst>
            </a:pPr>
            <a:endParaRPr lang="en-US" altLang="ko-KR" sz="2055" spc="30"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34" name="object 30">
            <a:extLst>
              <a:ext uri="{FF2B5EF4-FFF2-40B4-BE49-F238E27FC236}">
                <a16:creationId xmlns:a16="http://schemas.microsoft.com/office/drawing/2014/main" id="{25C23509-E93E-4C96-A3EE-373C27B83E65}"/>
              </a:ext>
            </a:extLst>
          </p:cNvPr>
          <p:cNvSpPr txBox="1"/>
          <p:nvPr/>
        </p:nvSpPr>
        <p:spPr>
          <a:xfrm>
            <a:off x="691513" y="3494236"/>
            <a:ext cx="7859921" cy="698810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329">
              <a:lnSpc>
                <a:spcPct val="100000"/>
              </a:lnSpc>
              <a:spcBef>
                <a:spcPts val="261"/>
              </a:spcBef>
              <a:tabLst>
                <a:tab pos="183206"/>
              </a:tabLst>
            </a:pPr>
            <a:endParaRPr lang="en-US" altLang="ko-KR" sz="2055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  <a:p>
            <a:pPr marL="695314" lvl="1" indent="-293565">
              <a:spcBef>
                <a:spcPts val="261"/>
              </a:spcBef>
              <a:buFontTx/>
              <a:buChar char="-"/>
              <a:tabLst>
                <a:tab pos="183206"/>
              </a:tabLst>
            </a:pPr>
            <a:endParaRPr lang="en-US" altLang="ko-KR" sz="2055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</p:spTree>
    <p:extLst>
      <p:ext uri="{BB962C8B-B14F-4D97-AF65-F5344CB8AC3E}">
        <p14:creationId val="2999437554"/>
      </p:ext>
    </p:extLst>
  </p:cSld>
  <p:clrMapOvr>
    <a:masterClrMapping/>
  </p:clrMapOvr>
  <p:transition/>
  <p:timing/>
</p:sld>
</file>

<file path=ppt/slides/slide8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35973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Lab1(4/6)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691513" y="1627626"/>
            <a:ext cx="7859921" cy="349679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ko-KR" altLang="en-US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실험 결과</a:t>
            </a:r>
            <a:endParaRPr lang="en-US" altLang="ko-KR" sz="2055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4382BCC3-8C2C-471F-9F1E-BBAAB96C74C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83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26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  <p:sp>
        <p:nvSpPr>
          <p:cNvPr id="37" name="object 30">
            <a:extLst>
              <a:ext uri="{FF2B5EF4-FFF2-40B4-BE49-F238E27FC236}">
                <a16:creationId xmlns:a16="http://schemas.microsoft.com/office/drawing/2014/main" id="{0364FA69-88A7-4474-BAE8-4B30D9E26A28}"/>
              </a:ext>
            </a:extLst>
          </p:cNvPr>
          <p:cNvSpPr txBox="1"/>
          <p:nvPr/>
        </p:nvSpPr>
        <p:spPr>
          <a:xfrm>
            <a:off x="1150070" y="2408686"/>
            <a:ext cx="3752552" cy="349679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1749" lvl="1">
              <a:spcBef>
                <a:spcPts val="261"/>
              </a:spcBef>
              <a:tabLst>
                <a:tab pos="183206"/>
              </a:tabLst>
            </a:pP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	</a:t>
            </a:r>
          </a:p>
        </p:txBody>
      </p:sp>
      <p:graphicFrame>
        <p:nvGraphicFramePr>
          <p:cNvPr id="38" name="차트 37">
            <a:extLst>
              <a:ext uri="{FF2B5EF4-FFF2-40B4-BE49-F238E27FC236}">
                <a16:creationId xmlns:a16="http://schemas.microsoft.com/office/drawing/2014/main" id="{F0FB2FCA-2476-43D5-AB2E-46697E4D285E}"/>
              </a:ext>
            </a:extLst>
          </p:cNvPr>
          <p:cNvGraphicFramePr/>
          <p:nvPr>
            <p:extLst>
              <p:ext uri="{D42A27DB-BD31-4B8C-83A1-F6EECF244321}">
                <p14:modId val="2554044354"/>
              </p:ext>
            </p:extLst>
          </p:nvPr>
        </p:nvGraphicFramePr>
        <p:xfrm>
          <a:off x="513544" y="2133895"/>
          <a:ext cx="8823254" cy="3507838"/>
        </p:xfrm>
        <a:graphic>
          <a:graphicData uri="http://schemas.openxmlformats.org/drawingml/2006/chart">
            <c:chart xmlns:c="http://schemas.openxmlformats.org/drawingml/2006/chart" r:id="rId26"/>
          </a:graphicData>
        </a:graphic>
      </p:graphicFrame>
    </p:spTree>
    <p:extLst>
      <p:ext uri="{BB962C8B-B14F-4D97-AF65-F5344CB8AC3E}">
        <p14:creationId val="3343090867"/>
      </p:ext>
    </p:extLst>
  </p:cSld>
  <p:clrMapOvr>
    <a:masterClrMapping/>
  </p:clrMapOvr>
  <p:transition/>
  <p:timing/>
</p:sld>
</file>

<file path=ppt/slides/slide8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35973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Lab1(5/6)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C10515E7-823B-407C-A45A-BECC8E160C7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84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26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  <p:sp>
        <p:nvSpPr>
          <p:cNvPr id="33" name="object 30">
            <a:extLst>
              <a:ext uri="{FF2B5EF4-FFF2-40B4-BE49-F238E27FC236}">
                <a16:creationId xmlns:a16="http://schemas.microsoft.com/office/drawing/2014/main" id="{5E424E68-0AE5-4700-A7F1-E3E69FF961AC}"/>
              </a:ext>
            </a:extLst>
          </p:cNvPr>
          <p:cNvSpPr txBox="1"/>
          <p:nvPr/>
        </p:nvSpPr>
        <p:spPr>
          <a:xfrm>
            <a:off x="691513" y="1627626"/>
            <a:ext cx="7859921" cy="698810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1749" lvl="1">
              <a:spcBef>
                <a:spcPts val="261"/>
              </a:spcBef>
              <a:tabLst>
                <a:tab pos="183206"/>
              </a:tabLst>
            </a:pPr>
            <a:endParaRPr lang="en-US" altLang="ko-KR" sz="2055" spc="30">
              <a:latin typeface="휴먼매직체" pitchFamily="18" charset="-127"/>
              <a:ea typeface="휴먼매직체" pitchFamily="18" charset="-127"/>
            </a:endParaRPr>
          </a:p>
          <a:p>
            <a:pPr marL="10329">
              <a:lnSpc>
                <a:spcPct val="100000"/>
              </a:lnSpc>
              <a:spcBef>
                <a:spcPts val="261"/>
              </a:spcBef>
              <a:tabLst>
                <a:tab pos="183206"/>
              </a:tabLst>
            </a:pPr>
            <a:endParaRPr lang="en-US" altLang="ko-KR" sz="2055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graphicFrame>
        <p:nvGraphicFramePr>
          <p:cNvPr id="34" name="차트 33">
            <a:extLst>
              <a:ext uri="{FF2B5EF4-FFF2-40B4-BE49-F238E27FC236}">
                <a16:creationId xmlns:a16="http://schemas.microsoft.com/office/drawing/2014/main" id="{62853E5A-A531-4410-8F25-12C92F986582}"/>
              </a:ext>
            </a:extLst>
          </p:cNvPr>
          <p:cNvGraphicFramePr/>
          <p:nvPr>
            <p:extLst>
              <p:ext uri="{D42A27DB-BD31-4B8C-83A1-F6EECF244321}">
                <p14:modId val="2654646798"/>
              </p:ext>
            </p:extLst>
          </p:nvPr>
        </p:nvGraphicFramePr>
        <p:xfrm>
          <a:off x="1150070" y="1868150"/>
          <a:ext cx="7012542" cy="3378091"/>
        </p:xfrm>
        <a:graphic>
          <a:graphicData uri="http://schemas.openxmlformats.org/drawingml/2006/chart">
            <c:chart xmlns:c="http://schemas.openxmlformats.org/drawingml/2006/chart" r:id="rId25"/>
          </a:graphicData>
        </a:graphic>
      </p:graphicFrame>
    </p:spTree>
    <p:extLst>
      <p:ext uri="{BB962C8B-B14F-4D97-AF65-F5344CB8AC3E}">
        <p14:creationId val="748054178"/>
      </p:ext>
    </p:extLst>
  </p:cSld>
  <p:clrMapOvr>
    <a:masterClrMapping/>
  </p:clrMapOvr>
  <p:transition/>
  <p:timing/>
</p:sld>
</file>

<file path=ppt/slides/slide8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35973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Lab1(6/6)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691513" y="1627626"/>
            <a:ext cx="7859921" cy="3360107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3894" indent="-293565">
              <a:lnSpc>
                <a:spcPct val="100000"/>
              </a:lnSpc>
              <a:spcBef>
                <a:spcPts val="261"/>
              </a:spcBef>
              <a:buFont typeface="Wingdings" panose="05000000000000000000" pitchFamily="2" charset="2"/>
              <a:buChar char="§"/>
              <a:tabLst>
                <a:tab pos="183206"/>
              </a:tabLst>
            </a:pPr>
            <a:r>
              <a:rPr lang="ko-KR" altLang="en-US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실험 결과</a:t>
            </a:r>
            <a:endParaRPr lang="en-US" altLang="ko-KR" sz="2055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  <a:p>
            <a:pPr marL="695314" lvl="1" indent="-293565">
              <a:spcBef>
                <a:spcPts val="261"/>
              </a:spcBef>
              <a:buFontTx/>
              <a:buChar char="-"/>
              <a:tabLst>
                <a:tab pos="183206"/>
              </a:tabLst>
            </a:pP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2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차 상보필터가 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1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차 상보필터의 노이즈 일부분을 감소시키긴 했지만 여전히 튀는 값이 발생하였다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695314" lvl="1" indent="-293565">
              <a:spcBef>
                <a:spcPts val="261"/>
              </a:spcBef>
              <a:buFontTx/>
              <a:buChar char="-"/>
              <a:tabLst>
                <a:tab pos="183206"/>
              </a:tabLst>
            </a:pP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2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차 상보필터의 경우 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1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차 상보필터와 다르게 </a:t>
            </a:r>
            <a:r>
              <a:rPr lang="en-US" altLang="ko-KR" sz="2055" spc="30" err="1">
                <a:latin typeface="휴먼매직체" pitchFamily="18" charset="-127"/>
                <a:ea typeface="휴먼매직체" pitchFamily="18" charset="-127"/>
              </a:rPr>
              <a:t>kp, ki 2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가지 값을 적절하게 선택해야 하는데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이는 실험자가 실험을 하면서 참값과 실제 값의 오차를 이용하며 직접 구해야 한다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695314" lvl="1" indent="-293565">
              <a:spcBef>
                <a:spcPts val="261"/>
              </a:spcBef>
              <a:buFontTx/>
              <a:buChar char="-"/>
              <a:tabLst>
                <a:tab pos="183206"/>
              </a:tabLst>
            </a:pP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실험환경의 한계로 적절한 참값을 비교할 수 없어 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2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차 상보필터로서의 역할이 뚜렷하게 나오지 않은 것 같다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.	</a:t>
            </a:r>
          </a:p>
          <a:p>
            <a:pPr marL="401749" lvl="1">
              <a:spcBef>
                <a:spcPts val="261"/>
              </a:spcBef>
              <a:tabLst>
                <a:tab pos="183206"/>
              </a:tabLst>
            </a:pPr>
            <a:endParaRPr lang="en-US" altLang="ko-KR" sz="2055" spc="30">
              <a:latin typeface="휴먼매직체" pitchFamily="18" charset="-127"/>
              <a:ea typeface="휴먼매직체" pitchFamily="18" charset="-127"/>
            </a:endParaRPr>
          </a:p>
          <a:p>
            <a:pPr marL="10329">
              <a:lnSpc>
                <a:spcPct val="100000"/>
              </a:lnSpc>
              <a:spcBef>
                <a:spcPts val="261"/>
              </a:spcBef>
              <a:tabLst>
                <a:tab pos="183206"/>
              </a:tabLst>
            </a:pPr>
            <a:endParaRPr lang="en-US" altLang="ko-KR" sz="2055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35" name="슬라이드 번호 개체 틀 34">
            <a:extLst>
              <a:ext uri="{FF2B5EF4-FFF2-40B4-BE49-F238E27FC236}">
                <a16:creationId xmlns:a16="http://schemas.microsoft.com/office/drawing/2014/main" id="{CE791AAF-3D77-44A6-BF9F-35E97BDB5BF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85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26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val="993093846"/>
      </p:ext>
    </p:extLst>
  </p:cSld>
  <p:clrMapOvr>
    <a:masterClrMapping/>
  </p:clrMapOvr>
  <p:transition/>
  <p:timing/>
</p:sld>
</file>

<file path=ppt/slides/slide8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35973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Lab2(1/15)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C10515E7-823B-407C-A45A-BECC8E160C7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86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26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  <p:sp>
        <p:nvSpPr>
          <p:cNvPr id="33" name="object 30">
            <a:extLst>
              <a:ext uri="{FF2B5EF4-FFF2-40B4-BE49-F238E27FC236}">
                <a16:creationId xmlns:a16="http://schemas.microsoft.com/office/drawing/2014/main" id="{5E424E68-0AE5-4700-A7F1-E3E69FF961AC}"/>
              </a:ext>
            </a:extLst>
          </p:cNvPr>
          <p:cNvSpPr txBox="1"/>
          <p:nvPr/>
        </p:nvSpPr>
        <p:spPr>
          <a:xfrm>
            <a:off x="691513" y="1627626"/>
            <a:ext cx="7859921" cy="2378590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en-US" altLang="ko-KR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FFT(</a:t>
            </a:r>
            <a:r>
              <a:rPr lang="ko-KR" altLang="en-US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푸리에 변환</a:t>
            </a:r>
            <a:r>
              <a:rPr lang="en-US" altLang="ko-KR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)</a:t>
            </a:r>
          </a:p>
          <a:p>
            <a:pPr marL="695314" lvl="1" indent="-293565">
              <a:spcBef>
                <a:spcPts val="261"/>
              </a:spcBef>
              <a:buFontTx/>
              <a:buChar char="-"/>
              <a:tabLst>
                <a:tab pos="183206"/>
              </a:tabLst>
            </a:pP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푸리에 변환을 통해 지난 실험에서 얻은 데이터를 다른 도메인으로 나타내 보고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분석해보고 역 푸리에변환을 통해 얻은 데이터를 보정해봤다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695314" lvl="1" indent="-293565">
              <a:spcBef>
                <a:spcPts val="261"/>
              </a:spcBef>
              <a:buFontTx/>
              <a:buChar char="-"/>
              <a:tabLst>
                <a:tab pos="183206"/>
              </a:tabLst>
            </a:pPr>
            <a:endParaRPr lang="en-US" altLang="ko-KR" sz="2055" spc="30">
              <a:latin typeface="휴먼매직체" pitchFamily="18" charset="-127"/>
              <a:ea typeface="휴먼매직체" pitchFamily="18" charset="-127"/>
            </a:endParaRPr>
          </a:p>
          <a:p>
            <a:pPr marL="695314" lvl="1" indent="-293565">
              <a:spcBef>
                <a:spcPts val="261"/>
              </a:spcBef>
              <a:buFontTx/>
              <a:buChar char="-"/>
              <a:tabLst>
                <a:tab pos="183206"/>
              </a:tabLst>
            </a:pP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데이터는 지난 실험에서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진행한 것과 같은 데이터를 사용했다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.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데이터는 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50ms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마다 찍힌 데이터가 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180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개 있다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10329">
              <a:lnSpc>
                <a:spcPct val="100000"/>
              </a:lnSpc>
              <a:spcBef>
                <a:spcPts val="261"/>
              </a:spcBef>
              <a:tabLst>
                <a:tab pos="183206"/>
              </a:tabLst>
            </a:pPr>
            <a:endParaRPr lang="en-US" altLang="ko-KR" sz="2055" spc="3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</p:spTree>
    <p:extLst>
      <p:ext uri="{BB962C8B-B14F-4D97-AF65-F5344CB8AC3E}">
        <p14:creationId val="3147344575"/>
      </p:ext>
    </p:extLst>
  </p:cSld>
  <p:clrMapOvr>
    <a:masterClrMapping/>
  </p:clrMapOvr>
  <p:transition/>
  <p:timing/>
</p:sld>
</file>

<file path=ppt/slides/slide8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35973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Lab2(2/15)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C10515E7-823B-407C-A45A-BECC8E160C7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87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26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  <p:sp>
        <p:nvSpPr>
          <p:cNvPr id="33" name="object 30">
            <a:extLst>
              <a:ext uri="{FF2B5EF4-FFF2-40B4-BE49-F238E27FC236}">
                <a16:creationId xmlns:a16="http://schemas.microsoft.com/office/drawing/2014/main" id="{5E424E68-0AE5-4700-A7F1-E3E69FF961AC}"/>
              </a:ext>
            </a:extLst>
          </p:cNvPr>
          <p:cNvSpPr txBox="1"/>
          <p:nvPr/>
        </p:nvSpPr>
        <p:spPr>
          <a:xfrm>
            <a:off x="691513" y="1627625"/>
            <a:ext cx="7859921" cy="2029459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en-US" altLang="ko-KR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FFT(</a:t>
            </a:r>
            <a:r>
              <a:rPr lang="ko-KR" altLang="en-US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푸리에 변환</a:t>
            </a:r>
            <a:r>
              <a:rPr lang="en-US" altLang="ko-KR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)</a:t>
            </a:r>
          </a:p>
          <a:p>
            <a:pPr marL="695314" lvl="1" indent="-293565">
              <a:spcBef>
                <a:spcPts val="261"/>
              </a:spcBef>
              <a:buFontTx/>
              <a:buChar char="-"/>
              <a:tabLst>
                <a:tab pos="183206"/>
              </a:tabLst>
            </a:pPr>
            <a:r>
              <a:rPr lang="ko-KR" altLang="en-US" sz="2055" spc="30" err="1">
                <a:latin typeface="휴먼매직체" pitchFamily="18" charset="-127"/>
                <a:ea typeface="휴먼매직체" pitchFamily="18" charset="-127"/>
              </a:rPr>
              <a:t>파이썬을 사용해 코드를 작성했으며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, scipy,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en-US" altLang="ko-KR" sz="2055" spc="30" err="1">
                <a:latin typeface="휴먼매직체" pitchFamily="18" charset="-127"/>
                <a:ea typeface="휴먼매직체" pitchFamily="18" charset="-127"/>
              </a:rPr>
              <a:t>numpy, math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라이브러리를 사용해 </a:t>
            </a:r>
            <a:r>
              <a:rPr lang="en-US" altLang="ko-KR" sz="2055" spc="30" err="1">
                <a:latin typeface="휴먼매직체" pitchFamily="18" charset="-127"/>
                <a:ea typeface="휴먼매직체" pitchFamily="18" charset="-127"/>
              </a:rPr>
              <a:t>fft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를 적용해봤다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.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특이한 점이 많은 가속도 센서 데이터를 사용해서 진행했다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401749" lvl="1">
              <a:spcBef>
                <a:spcPts val="261"/>
              </a:spcBef>
              <a:tabLst>
                <a:tab pos="183206"/>
              </a:tabLst>
            </a:pPr>
            <a:endParaRPr lang="en-US" altLang="ko-KR" sz="2055" spc="30">
              <a:latin typeface="휴먼매직체" pitchFamily="18" charset="-127"/>
              <a:ea typeface="휴먼매직체" pitchFamily="18" charset="-127"/>
            </a:endParaRPr>
          </a:p>
          <a:p>
            <a:pPr marL="695314" lvl="1" indent="-293565">
              <a:spcBef>
                <a:spcPts val="261"/>
              </a:spcBef>
              <a:buFontTx/>
              <a:buChar char="-"/>
              <a:tabLst>
                <a:tab pos="183206"/>
              </a:tabLst>
            </a:pP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작성 코드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데이터는 아래에 첨부했다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.</a:t>
            </a:r>
          </a:p>
        </p:txBody>
      </p:sp>
      <p:graphicFrame>
        <p:nvGraphicFramePr>
          <p:cNvPr id="30" name="개체 29">
            <a:extLst>
              <a:ext uri="{FF2B5EF4-FFF2-40B4-BE49-F238E27FC236}">
                <a16:creationId xmlns:a16="http://schemas.microsoft.com/office/drawing/2014/main" id="{3ACAA10B-13D5-41A4-AD76-F81FB21E24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val="1817591057"/>
              </p:ext>
            </p:extLst>
          </p:nvPr>
        </p:nvGraphicFramePr>
        <p:xfrm>
          <a:off x="3146415" y="3994391"/>
          <a:ext cx="747470" cy="1019517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0" name="포장기 셸 개체" showAsIcon="1" r:id="rId25" imgW="747470" imgH="1019517" progId="Package">
                  <p:embed/>
                </p:oleObj>
              </mc:Choice>
              <mc:Fallback>
                <p:oleObj name="포장기 셸 개체" showAsIcon="1" r:id="rId25" imgW="747470" imgH="1019517" progId="Package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3146415" y="3994391"/>
                        <a:ext cx="747470" cy="10195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개체 30">
            <a:extLst>
              <a:ext uri="{FF2B5EF4-FFF2-40B4-BE49-F238E27FC236}">
                <a16:creationId xmlns:a16="http://schemas.microsoft.com/office/drawing/2014/main" id="{E0F0B18D-696E-46C0-AD5D-48221FF9A4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val="2787918848"/>
              </p:ext>
            </p:extLst>
          </p:nvPr>
        </p:nvGraphicFramePr>
        <p:xfrm>
          <a:off x="5440113" y="4027006"/>
          <a:ext cx="1629643" cy="1019517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41" name="포장기 셸 개체" showAsIcon="1" r:id="rId27" imgW="1629643" imgH="1019517" progId="Package">
                  <p:embed/>
                </p:oleObj>
              </mc:Choice>
              <mc:Fallback>
                <p:oleObj name="포장기 셸 개체" showAsIcon="1" r:id="rId27" imgW="1629643" imgH="1019517" progId="Package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440113" y="4027006"/>
                        <a:ext cx="1629643" cy="10195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val="1043039671"/>
      </p:ext>
    </p:extLst>
  </p:cSld>
  <p:clrMapOvr>
    <a:masterClrMapping/>
  </p:clrMapOvr>
  <p:transition/>
  <p:timing/>
</p:sld>
</file>

<file path=ppt/slides/slide8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35973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Lab2(3/15)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C10515E7-823B-407C-A45A-BECC8E160C7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88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26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  <p:sp>
        <p:nvSpPr>
          <p:cNvPr id="33" name="object 30">
            <a:extLst>
              <a:ext uri="{FF2B5EF4-FFF2-40B4-BE49-F238E27FC236}">
                <a16:creationId xmlns:a16="http://schemas.microsoft.com/office/drawing/2014/main" id="{5E424E68-0AE5-4700-A7F1-E3E69FF961AC}"/>
              </a:ext>
            </a:extLst>
          </p:cNvPr>
          <p:cNvSpPr txBox="1"/>
          <p:nvPr/>
        </p:nvSpPr>
        <p:spPr>
          <a:xfrm>
            <a:off x="691513" y="1627626"/>
            <a:ext cx="7859921" cy="3491855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en-US" altLang="ko-KR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FFT(</a:t>
            </a:r>
            <a:r>
              <a:rPr lang="ko-KR" altLang="en-US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푸리에 변환</a:t>
            </a:r>
            <a:r>
              <a:rPr lang="en-US" altLang="ko-KR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)</a:t>
            </a:r>
          </a:p>
          <a:p>
            <a:pPr marL="695314" lvl="1" indent="-293565">
              <a:spcBef>
                <a:spcPts val="261"/>
              </a:spcBef>
              <a:buFontTx/>
              <a:buChar char="-"/>
              <a:tabLst>
                <a:tab pos="183206"/>
              </a:tabLst>
            </a:pP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파이썬 개발환경은 아래와 같다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695314" lvl="1" indent="-293565">
              <a:spcBef>
                <a:spcPts val="261"/>
              </a:spcBef>
              <a:buFontTx/>
              <a:buChar char="-"/>
              <a:tabLst>
                <a:tab pos="183206"/>
              </a:tabLst>
            </a:pPr>
            <a:endParaRPr lang="en-US" altLang="ko-KR" sz="2055" spc="30">
              <a:latin typeface="휴먼매직체" pitchFamily="18" charset="-127"/>
              <a:ea typeface="휴먼매직체" pitchFamily="18" charset="-127"/>
            </a:endParaRPr>
          </a:p>
          <a:p>
            <a:pPr marL="695314" lvl="1" indent="-293565">
              <a:spcBef>
                <a:spcPts val="261"/>
              </a:spcBef>
              <a:buFontTx/>
              <a:buChar char="-"/>
              <a:tabLst>
                <a:tab pos="183206"/>
              </a:tabLst>
            </a:pPr>
            <a:endParaRPr lang="en-US" altLang="ko-KR" sz="2055" spc="30">
              <a:latin typeface="휴먼매직체" pitchFamily="18" charset="-127"/>
              <a:ea typeface="휴먼매직체" pitchFamily="18" charset="-127"/>
            </a:endParaRPr>
          </a:p>
          <a:p>
            <a:pPr marL="695314" lvl="1" indent="-293565">
              <a:spcBef>
                <a:spcPts val="261"/>
              </a:spcBef>
              <a:buFontTx/>
              <a:buChar char="-"/>
              <a:tabLst>
                <a:tab pos="183206"/>
              </a:tabLst>
            </a:pPr>
            <a:endParaRPr lang="en-US" altLang="ko-KR" sz="2055" spc="30">
              <a:latin typeface="휴먼매직체" pitchFamily="18" charset="-127"/>
              <a:ea typeface="휴먼매직체" pitchFamily="18" charset="-127"/>
            </a:endParaRPr>
          </a:p>
          <a:p>
            <a:pPr marL="695314" lvl="1" indent="-293565">
              <a:spcBef>
                <a:spcPts val="261"/>
              </a:spcBef>
              <a:buFontTx/>
              <a:buChar char="-"/>
              <a:tabLst>
                <a:tab pos="183206"/>
              </a:tabLst>
            </a:pPr>
            <a:endParaRPr lang="en-US" altLang="ko-KR" sz="2055" spc="30">
              <a:latin typeface="휴먼매직체" pitchFamily="18" charset="-127"/>
              <a:ea typeface="휴먼매직체" pitchFamily="18" charset="-127"/>
            </a:endParaRPr>
          </a:p>
          <a:p>
            <a:pPr marL="695314" lvl="1" indent="-293565">
              <a:spcBef>
                <a:spcPts val="261"/>
              </a:spcBef>
              <a:buFontTx/>
              <a:buChar char="-"/>
              <a:tabLst>
                <a:tab pos="183206"/>
              </a:tabLst>
            </a:pPr>
            <a:endParaRPr lang="en-US" altLang="ko-KR" sz="2055" spc="30">
              <a:latin typeface="휴먼매직체" pitchFamily="18" charset="-127"/>
              <a:ea typeface="휴먼매직체" pitchFamily="18" charset="-127"/>
            </a:endParaRPr>
          </a:p>
          <a:p>
            <a:pPr marL="695314" lvl="1" indent="-293565">
              <a:spcBef>
                <a:spcPts val="261"/>
              </a:spcBef>
              <a:buFontTx/>
              <a:buChar char="-"/>
              <a:tabLst>
                <a:tab pos="183206"/>
              </a:tabLst>
            </a:pPr>
            <a:endParaRPr lang="en-US" altLang="ko-KR" sz="2055" spc="30">
              <a:latin typeface="휴먼매직체" pitchFamily="18" charset="-127"/>
              <a:ea typeface="휴먼매직체" pitchFamily="18" charset="-127"/>
            </a:endParaRPr>
          </a:p>
          <a:p>
            <a:pPr marL="401749" lvl="1">
              <a:spcBef>
                <a:spcPts val="261"/>
              </a:spcBef>
              <a:tabLst>
                <a:tab pos="183206"/>
              </a:tabLst>
            </a:pPr>
            <a:endParaRPr lang="en-US" altLang="ko-KR" sz="2055" spc="30">
              <a:latin typeface="휴먼매직체" pitchFamily="18" charset="-127"/>
              <a:ea typeface="휴먼매직체" pitchFamily="18" charset="-127"/>
            </a:endParaRPr>
          </a:p>
          <a:p>
            <a:pPr marL="695314" lvl="1" indent="-293565">
              <a:spcBef>
                <a:spcPts val="261"/>
              </a:spcBef>
              <a:buFontTx/>
              <a:buChar char="-"/>
              <a:tabLst>
                <a:tab pos="183206"/>
              </a:tabLst>
            </a:pP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NumPy 1.19.0rc1(20200518)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내부 </a:t>
            </a:r>
            <a:r>
              <a:rPr lang="en-US" altLang="ko-KR" sz="2055" spc="30" err="1">
                <a:latin typeface="휴먼매직체" pitchFamily="18" charset="-127"/>
                <a:ea typeface="휴먼매직체" pitchFamily="18" charset="-127"/>
              </a:rPr>
              <a:t>scipy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포함</a:t>
            </a:r>
            <a:endParaRPr lang="en-US" altLang="ko-KR" sz="2055" spc="30">
              <a:latin typeface="휴먼매직체" pitchFamily="18" charset="-127"/>
              <a:ea typeface="휴먼매직체" pitchFamily="18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2025204-CF94-4A80-AA77-3CC89E3CFAF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49222" y="2645996"/>
            <a:ext cx="3008383" cy="188556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8863FBD-9C6C-410F-96E5-08C72040B83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308834" y="2663360"/>
            <a:ext cx="4491258" cy="1776446"/>
          </a:xfrm>
          <a:prstGeom prst="rect">
            <a:avLst/>
          </a:prstGeom>
        </p:spPr>
      </p:pic>
    </p:spTree>
    <p:extLst>
      <p:ext uri="{BB962C8B-B14F-4D97-AF65-F5344CB8AC3E}">
        <p14:creationId val="201578598"/>
      </p:ext>
    </p:extLst>
  </p:cSld>
  <p:clrMapOvr>
    <a:masterClrMapping/>
  </p:clrMapOvr>
  <p:transition/>
  <p:timing/>
</p:sld>
</file>

<file path=ppt/slides/slide8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35973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Lab2(4/14)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C10515E7-823B-407C-A45A-BECC8E160C7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89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26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  <p:sp>
        <p:nvSpPr>
          <p:cNvPr id="33" name="object 30">
            <a:extLst>
              <a:ext uri="{FF2B5EF4-FFF2-40B4-BE49-F238E27FC236}">
                <a16:creationId xmlns:a16="http://schemas.microsoft.com/office/drawing/2014/main" id="{5E424E68-0AE5-4700-A7F1-E3E69FF961AC}"/>
              </a:ext>
            </a:extLst>
          </p:cNvPr>
          <p:cNvSpPr txBox="1"/>
          <p:nvPr/>
        </p:nvSpPr>
        <p:spPr>
          <a:xfrm>
            <a:off x="691513" y="1627626"/>
            <a:ext cx="7859921" cy="698810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en-US" altLang="ko-KR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FFT(</a:t>
            </a:r>
            <a:r>
              <a:rPr lang="ko-KR" altLang="en-US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푸리에 변환</a:t>
            </a:r>
            <a:r>
              <a:rPr lang="en-US" altLang="ko-KR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)</a:t>
            </a:r>
          </a:p>
          <a:p>
            <a:pPr marL="695314" lvl="1" indent="-293565">
              <a:spcBef>
                <a:spcPts val="261"/>
              </a:spcBef>
              <a:buFontTx/>
              <a:buChar char="-"/>
              <a:tabLst>
                <a:tab pos="183206"/>
              </a:tabLst>
            </a:pP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(1)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데이터를 불러오고 </a:t>
            </a:r>
            <a:r>
              <a:rPr lang="en-US" altLang="ko-KR" sz="2055" spc="30" err="1">
                <a:latin typeface="휴먼매직체" pitchFamily="18" charset="-127"/>
                <a:ea typeface="휴먼매직체" pitchFamily="18" charset="-127"/>
              </a:rPr>
              <a:t>mathplot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을 사용해 그래프로 띄웠다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.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500AFBB2-72B1-4451-B4E0-ADAAD8DA0E7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412" y="2483596"/>
            <a:ext cx="3975177" cy="2981382"/>
          </a:xfrm>
          <a:prstGeom prst="rect">
            <a:avLst/>
          </a:prstGeom>
        </p:spPr>
      </p:pic>
    </p:spTree>
    <p:extLst>
      <p:ext uri="{BB962C8B-B14F-4D97-AF65-F5344CB8AC3E}">
        <p14:creationId val="3819682979"/>
      </p:ext>
    </p:extLst>
  </p:cSld>
  <p:clrMapOvr>
    <a:masterClrMapping/>
  </p:clrMapOvr>
  <p:transition/>
  <p:timing/>
</p:sld>
</file>

<file path=ppt/slides/slide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E7C602-FE12-4CE6-865C-94A18869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21" y="944811"/>
            <a:ext cx="6644352" cy="312763"/>
          </a:xfrm>
        </p:spPr>
        <p:txBody>
          <a:bodyPr/>
          <a:lstStyle/>
          <a:p>
            <a:r>
              <a:rPr lang="en-US" altLang="ko-KR"/>
              <a:t>Accelerometer in Device(1/4)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FD0CB0-AE33-4C71-99AF-9B7CF7772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512" y="1649011"/>
            <a:ext cx="8186105" cy="2193740"/>
          </a:xfrm>
        </p:spPr>
        <p:txBody>
          <a:bodyPr/>
          <a:lstStyle/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en-US" altLang="ko-KR" spc="30">
                <a:solidFill>
                  <a:srgbClr val="006FBF"/>
                </a:solidFill>
                <a:cs typeface="Noto Sans CJK JP Regular"/>
              </a:rPr>
              <a:t>(1) </a:t>
            </a:r>
            <a:r>
              <a:rPr lang="ko-KR" altLang="en-US" spc="30" err="1">
                <a:solidFill>
                  <a:srgbClr val="006FBF"/>
                </a:solidFill>
                <a:cs typeface="Noto Sans CJK JP Regular"/>
              </a:rPr>
              <a:t>기기별 가속도 센서</a:t>
            </a: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ko-KR" altLang="en-US" sz="2055" err="1">
                <a:latin typeface="휴먼매직체" pitchFamily="18" charset="-127"/>
                <a:ea typeface="휴먼매직체" pitchFamily="18" charset="-127"/>
              </a:rPr>
              <a:t>기기별 가속도 센서의 종류가 공개된 것이 많지 않아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기기의 분해정보나 개인이 갖고 있는 센서 이름을 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SW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를 통해 얻는 수밖에 없었다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en-US" altLang="ko-KR" sz="2055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Galaxy S20 Ultra 5G</a:t>
            </a:r>
            <a:r>
              <a:rPr lang="ko-KR" altLang="en-US" sz="2055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의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경우 </a:t>
            </a:r>
            <a:r>
              <a:rPr lang="en-US" altLang="ko-KR" sz="2055">
                <a:solidFill>
                  <a:schemeClr val="accent6">
                    <a:lumMod val="75000"/>
                  </a:schemeClr>
                </a:solidFill>
                <a:latin typeface="휴먼매직체" pitchFamily="18" charset="-127"/>
                <a:ea typeface="휴먼매직체" pitchFamily="18" charset="-127"/>
              </a:rPr>
              <a:t>STMicroelectronics LSM6DSO MEMS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모델이 내장되어 있었다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en-US" altLang="ko-KR" sz="2055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Galaxy A9</a:t>
            </a:r>
            <a:r>
              <a:rPr lang="ko-KR" altLang="en-US" sz="2055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에는 </a:t>
            </a:r>
            <a:r>
              <a:rPr lang="en-US" altLang="ko-KR" sz="2055">
                <a:solidFill>
                  <a:schemeClr val="accent6">
                    <a:lumMod val="75000"/>
                  </a:schemeClr>
                </a:solidFill>
                <a:latin typeface="휴먼매직체" pitchFamily="18" charset="-127"/>
                <a:ea typeface="휴먼매직체" pitchFamily="18" charset="-127"/>
              </a:rPr>
              <a:t>STMicroelectronics</a:t>
            </a:r>
            <a:r>
              <a:rPr lang="ko-KR" altLang="en-US" sz="2055">
                <a:solidFill>
                  <a:schemeClr val="accent6">
                    <a:lumMod val="75000"/>
                  </a:schemeClr>
                </a:solidFill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en-US" altLang="ko-KR" sz="2055">
                <a:solidFill>
                  <a:schemeClr val="accent6">
                    <a:lumMod val="75000"/>
                  </a:schemeClr>
                </a:solidFill>
                <a:latin typeface="휴먼매직체" pitchFamily="18" charset="-127"/>
                <a:ea typeface="휴먼매직체" pitchFamily="18" charset="-127"/>
              </a:rPr>
              <a:t>LSM6DSL MEMS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모델이 내장되어 있었다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</a:t>
            </a:r>
          </a:p>
          <a:p>
            <a:pPr marL="536028" lvl="1" indent="-183206">
              <a:lnSpc>
                <a:spcPct val="100000"/>
              </a:lnSpc>
              <a:spcBef>
                <a:spcPts val="141"/>
              </a:spcBef>
              <a:buSzPct val="95238"/>
              <a:buFont typeface="Wingdings"/>
              <a:buChar char=""/>
              <a:tabLst>
                <a:tab pos="536571"/>
              </a:tabLst>
            </a:pPr>
            <a:r>
              <a:rPr lang="en-US" altLang="ko-KR" sz="2055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iPhone 11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에는 </a:t>
            </a:r>
            <a:r>
              <a:rPr lang="en-US" altLang="ko-KR" sz="2055">
                <a:solidFill>
                  <a:schemeClr val="accent6">
                    <a:lumMod val="75000"/>
                  </a:schemeClr>
                </a:solidFill>
                <a:latin typeface="휴먼매직체" pitchFamily="18" charset="-127"/>
                <a:ea typeface="휴먼매직체" pitchFamily="18" charset="-127"/>
              </a:rPr>
              <a:t>SP18382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가 사용되었고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이 외에도 </a:t>
            </a:r>
            <a:r>
              <a:rPr lang="en-US" altLang="ko-KR" sz="2055" err="1">
                <a:latin typeface="휴먼매직체" pitchFamily="18" charset="-127"/>
                <a:ea typeface="휴먼매직체" pitchFamily="18" charset="-127"/>
              </a:rPr>
              <a:t>Hwawai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를 포함한 다양한 기기에 </a:t>
            </a:r>
            <a:r>
              <a:rPr lang="en-US" altLang="ko-KR" sz="2055">
                <a:solidFill>
                  <a:schemeClr val="accent6">
                    <a:lumMod val="75000"/>
                  </a:schemeClr>
                </a:solidFill>
                <a:latin typeface="휴먼매직체" pitchFamily="18" charset="-127"/>
                <a:ea typeface="휴먼매직체" pitchFamily="18" charset="-127"/>
              </a:rPr>
              <a:t>Bosch BMI160, ICM20690, LSM6DSM </a:t>
            </a:r>
            <a:r>
              <a:rPr lang="ko-KR" altLang="en-US" sz="2055">
                <a:latin typeface="휴먼매직체" pitchFamily="18" charset="-127"/>
                <a:ea typeface="휴먼매직체" pitchFamily="18" charset="-127"/>
              </a:rPr>
              <a:t>등이 스마트폰에 내장됨을 확인했다</a:t>
            </a:r>
            <a:r>
              <a:rPr lang="en-US" altLang="ko-KR" sz="2055">
                <a:latin typeface="휴먼매직체" pitchFamily="18" charset="-127"/>
                <a:ea typeface="휴먼매직체" pitchFamily="18" charset="-127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2982DC-6535-4EF7-832E-6EF484A4D4D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9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14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val="3246496722"/>
      </p:ext>
    </p:extLst>
  </p:cSld>
  <p:clrMapOvr>
    <a:masterClrMapping/>
  </p:clrMapOvr>
  <p:transition/>
  <p:timing/>
</p:sld>
</file>

<file path=ppt/slides/slide9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35973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Lab2(5/15)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C10515E7-823B-407C-A45A-BECC8E160C7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90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26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  <p:sp>
        <p:nvSpPr>
          <p:cNvPr id="33" name="object 30">
            <a:extLst>
              <a:ext uri="{FF2B5EF4-FFF2-40B4-BE49-F238E27FC236}">
                <a16:creationId xmlns:a16="http://schemas.microsoft.com/office/drawing/2014/main" id="{5E424E68-0AE5-4700-A7F1-E3E69FF961AC}"/>
              </a:ext>
            </a:extLst>
          </p:cNvPr>
          <p:cNvSpPr txBox="1"/>
          <p:nvPr/>
        </p:nvSpPr>
        <p:spPr>
          <a:xfrm>
            <a:off x="691513" y="1627626"/>
            <a:ext cx="7859921" cy="1015004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en-US" altLang="ko-KR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FFT(</a:t>
            </a:r>
            <a:r>
              <a:rPr lang="ko-KR" altLang="en-US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푸리에 변환</a:t>
            </a:r>
            <a:r>
              <a:rPr lang="en-US" altLang="ko-KR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)</a:t>
            </a:r>
          </a:p>
          <a:p>
            <a:pPr marL="695314" lvl="1" indent="-293565">
              <a:spcBef>
                <a:spcPts val="261"/>
              </a:spcBef>
              <a:buFontTx/>
              <a:buChar char="-"/>
              <a:tabLst>
                <a:tab pos="183206"/>
              </a:tabLst>
            </a:pP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(2)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데이터를 보간법을 사용해 이 단위를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 100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개로 나누어 그래프로 나타냈다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.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C6805F5E-2F24-44FA-BA5B-79DEEA6E07F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848" y="2532985"/>
            <a:ext cx="3954304" cy="2965728"/>
          </a:xfrm>
          <a:prstGeom prst="rect">
            <a:avLst/>
          </a:prstGeom>
        </p:spPr>
      </p:pic>
    </p:spTree>
    <p:extLst>
      <p:ext uri="{BB962C8B-B14F-4D97-AF65-F5344CB8AC3E}">
        <p14:creationId val="867963041"/>
      </p:ext>
    </p:extLst>
  </p:cSld>
  <p:clrMapOvr>
    <a:masterClrMapping/>
  </p:clrMapOvr>
  <p:transition/>
  <p:timing/>
</p:sld>
</file>

<file path=ppt/slides/slide9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35973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Lab2(6/15)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C10515E7-823B-407C-A45A-BECC8E160C7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91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26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  <p:sp>
        <p:nvSpPr>
          <p:cNvPr id="33" name="object 30">
            <a:extLst>
              <a:ext uri="{FF2B5EF4-FFF2-40B4-BE49-F238E27FC236}">
                <a16:creationId xmlns:a16="http://schemas.microsoft.com/office/drawing/2014/main" id="{5E424E68-0AE5-4700-A7F1-E3E69FF961AC}"/>
              </a:ext>
            </a:extLst>
          </p:cNvPr>
          <p:cNvSpPr txBox="1"/>
          <p:nvPr/>
        </p:nvSpPr>
        <p:spPr>
          <a:xfrm>
            <a:off x="691513" y="1627626"/>
            <a:ext cx="7859921" cy="1015004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en-US" altLang="ko-KR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FFT(</a:t>
            </a:r>
            <a:r>
              <a:rPr lang="ko-KR" altLang="en-US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푸리에 변환</a:t>
            </a:r>
            <a:r>
              <a:rPr lang="en-US" altLang="ko-KR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)</a:t>
            </a:r>
          </a:p>
          <a:p>
            <a:pPr marL="695314" lvl="1" indent="-293565">
              <a:spcBef>
                <a:spcPts val="261"/>
              </a:spcBef>
              <a:buFontTx/>
              <a:buChar char="-"/>
              <a:tabLst>
                <a:tab pos="183206"/>
              </a:tabLst>
            </a:pP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(3)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푸리에 변환을 사용해 새로운 도메인으로 나타냈다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.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가로축은 주파수이고 세로축은 신호강도이다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.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1CC588E1-1BA3-4B98-A0EE-E1B4B6A0DB5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040" y="2753614"/>
            <a:ext cx="3700308" cy="2775231"/>
          </a:xfrm>
          <a:prstGeom prst="rect">
            <a:avLst/>
          </a:prstGeom>
        </p:spPr>
      </p:pic>
    </p:spTree>
    <p:extLst>
      <p:ext uri="{BB962C8B-B14F-4D97-AF65-F5344CB8AC3E}">
        <p14:creationId val="332550668"/>
      </p:ext>
    </p:extLst>
  </p:cSld>
  <p:clrMapOvr>
    <a:masterClrMapping/>
  </p:clrMapOvr>
  <p:transition/>
  <p:timing/>
</p:sld>
</file>

<file path=ppt/slides/slide9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35973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Lab2(7/15)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C10515E7-823B-407C-A45A-BECC8E160C7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92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26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  <p:sp>
        <p:nvSpPr>
          <p:cNvPr id="33" name="object 30">
            <a:extLst>
              <a:ext uri="{FF2B5EF4-FFF2-40B4-BE49-F238E27FC236}">
                <a16:creationId xmlns:a16="http://schemas.microsoft.com/office/drawing/2014/main" id="{5E424E68-0AE5-4700-A7F1-E3E69FF961AC}"/>
              </a:ext>
            </a:extLst>
          </p:cNvPr>
          <p:cNvSpPr txBox="1"/>
          <p:nvPr/>
        </p:nvSpPr>
        <p:spPr>
          <a:xfrm>
            <a:off x="691513" y="1627626"/>
            <a:ext cx="7859921" cy="1015004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en-US" altLang="ko-KR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FFT(</a:t>
            </a:r>
            <a:r>
              <a:rPr lang="ko-KR" altLang="en-US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푸리에 변환</a:t>
            </a:r>
            <a:r>
              <a:rPr lang="en-US" altLang="ko-KR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)</a:t>
            </a:r>
          </a:p>
          <a:p>
            <a:pPr marL="695314" lvl="1" indent="-293565">
              <a:spcBef>
                <a:spcPts val="261"/>
              </a:spcBef>
              <a:buFontTx/>
              <a:buChar char="-"/>
              <a:tabLst>
                <a:tab pos="183206"/>
              </a:tabLst>
            </a:pP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(4)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그리고 아래의 결과에서 특정 주파수를 선발해 역푸리에 변환을 통해 어떤식으로 그래프가 그려지는지 확인헀다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.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1CC588E1-1BA3-4B98-A0EE-E1B4B6A0DB5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771" y="2631757"/>
            <a:ext cx="3740853" cy="2805640"/>
          </a:xfrm>
          <a:prstGeom prst="rect">
            <a:avLst/>
          </a:prstGeom>
        </p:spPr>
      </p:pic>
    </p:spTree>
    <p:extLst>
      <p:ext uri="{BB962C8B-B14F-4D97-AF65-F5344CB8AC3E}">
        <p14:creationId val="1124580875"/>
      </p:ext>
    </p:extLst>
  </p:cSld>
  <p:clrMapOvr>
    <a:masterClrMapping/>
  </p:clrMapOvr>
  <p:transition/>
  <p:timing/>
</p:sld>
</file>

<file path=ppt/slides/slide9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35973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Lab2(8/15)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C10515E7-823B-407C-A45A-BECC8E160C7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93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26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  <p:sp>
        <p:nvSpPr>
          <p:cNvPr id="33" name="object 30">
            <a:extLst>
              <a:ext uri="{FF2B5EF4-FFF2-40B4-BE49-F238E27FC236}">
                <a16:creationId xmlns:a16="http://schemas.microsoft.com/office/drawing/2014/main" id="{5E424E68-0AE5-4700-A7F1-E3E69FF961AC}"/>
              </a:ext>
            </a:extLst>
          </p:cNvPr>
          <p:cNvSpPr txBox="1"/>
          <p:nvPr/>
        </p:nvSpPr>
        <p:spPr>
          <a:xfrm>
            <a:off x="691513" y="1627626"/>
            <a:ext cx="7859921" cy="1015004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en-US" altLang="ko-KR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FFT(</a:t>
            </a:r>
            <a:r>
              <a:rPr lang="ko-KR" altLang="en-US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푸리에 변환</a:t>
            </a:r>
            <a:r>
              <a:rPr lang="en-US" altLang="ko-KR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)</a:t>
            </a:r>
          </a:p>
          <a:p>
            <a:pPr marL="695314" lvl="1" indent="-293565">
              <a:spcBef>
                <a:spcPts val="261"/>
              </a:spcBef>
              <a:buFontTx/>
              <a:buChar char="-"/>
              <a:tabLst>
                <a:tab pos="183206"/>
              </a:tabLst>
            </a:pP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(4-1)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가장 큰 비율을 차지한 주파수 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5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개로 그래프를 그리면 아래와 같다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.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빨간색이 원본 그래프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파란색이 역푸리에 변환으로 복원한 것이다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.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DA9FB565-7D4C-46C4-8F61-6A9B9CA1832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031" y="2735359"/>
            <a:ext cx="3773868" cy="2830401"/>
          </a:xfrm>
          <a:prstGeom prst="rect">
            <a:avLst/>
          </a:prstGeom>
        </p:spPr>
      </p:pic>
    </p:spTree>
    <p:extLst>
      <p:ext uri="{BB962C8B-B14F-4D97-AF65-F5344CB8AC3E}">
        <p14:creationId val="3852429519"/>
      </p:ext>
    </p:extLst>
  </p:cSld>
  <p:clrMapOvr>
    <a:masterClrMapping/>
  </p:clrMapOvr>
  <p:transition/>
  <p:timing/>
</p:sld>
</file>

<file path=ppt/slides/slide9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35973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Lab2(9/15)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C10515E7-823B-407C-A45A-BECC8E160C7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94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26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  <p:sp>
        <p:nvSpPr>
          <p:cNvPr id="33" name="object 30">
            <a:extLst>
              <a:ext uri="{FF2B5EF4-FFF2-40B4-BE49-F238E27FC236}">
                <a16:creationId xmlns:a16="http://schemas.microsoft.com/office/drawing/2014/main" id="{5E424E68-0AE5-4700-A7F1-E3E69FF961AC}"/>
              </a:ext>
            </a:extLst>
          </p:cNvPr>
          <p:cNvSpPr txBox="1"/>
          <p:nvPr/>
        </p:nvSpPr>
        <p:spPr>
          <a:xfrm>
            <a:off x="691513" y="1627626"/>
            <a:ext cx="7859921" cy="1331198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en-US" altLang="ko-KR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FFT(</a:t>
            </a:r>
            <a:r>
              <a:rPr lang="ko-KR" altLang="en-US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푸리에 변환</a:t>
            </a:r>
            <a:r>
              <a:rPr lang="en-US" altLang="ko-KR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)</a:t>
            </a:r>
          </a:p>
          <a:p>
            <a:pPr marL="695314" lvl="1" indent="-293565">
              <a:spcBef>
                <a:spcPts val="261"/>
              </a:spcBef>
              <a:buFontTx/>
              <a:buChar char="-"/>
              <a:tabLst>
                <a:tab pos="183206"/>
              </a:tabLst>
            </a:pP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(4-2)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가장 큰 비율을 차지한 주파수 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10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개로 그래프를 그리면 아래와 같다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.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빨간색이 원본 그래프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파란색이 역푸리에 변환으로 복원한 것이다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.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3BA2616D-69C5-4A04-833D-C7F21D36025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413" y="2700798"/>
            <a:ext cx="3712495" cy="2784371"/>
          </a:xfrm>
          <a:prstGeom prst="rect">
            <a:avLst/>
          </a:prstGeom>
        </p:spPr>
      </p:pic>
    </p:spTree>
    <p:extLst>
      <p:ext uri="{BB962C8B-B14F-4D97-AF65-F5344CB8AC3E}">
        <p14:creationId val="2609226760"/>
      </p:ext>
    </p:extLst>
  </p:cSld>
  <p:clrMapOvr>
    <a:masterClrMapping/>
  </p:clrMapOvr>
  <p:transition/>
  <p:timing/>
</p:sld>
</file>

<file path=ppt/slides/slide9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35973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Lab2(</a:t>
            </a:r>
            <a:r>
              <a:rPr lang="en-US" altLang="ko-KR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10/15</a:t>
            </a:r>
            <a:r>
              <a:rPr 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C10515E7-823B-407C-A45A-BECC8E160C7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95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26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  <p:sp>
        <p:nvSpPr>
          <p:cNvPr id="33" name="object 30">
            <a:extLst>
              <a:ext uri="{FF2B5EF4-FFF2-40B4-BE49-F238E27FC236}">
                <a16:creationId xmlns:a16="http://schemas.microsoft.com/office/drawing/2014/main" id="{5E424E68-0AE5-4700-A7F1-E3E69FF961AC}"/>
              </a:ext>
            </a:extLst>
          </p:cNvPr>
          <p:cNvSpPr txBox="1"/>
          <p:nvPr/>
        </p:nvSpPr>
        <p:spPr>
          <a:xfrm>
            <a:off x="691513" y="1627626"/>
            <a:ext cx="7859921" cy="1331198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en-US" altLang="ko-KR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FFT(</a:t>
            </a:r>
            <a:r>
              <a:rPr lang="ko-KR" altLang="en-US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푸리에 변환</a:t>
            </a:r>
            <a:r>
              <a:rPr lang="en-US" altLang="ko-KR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)</a:t>
            </a:r>
          </a:p>
          <a:p>
            <a:pPr marL="695314" lvl="1" indent="-293565">
              <a:spcBef>
                <a:spcPts val="261"/>
              </a:spcBef>
              <a:buFontTx/>
              <a:buChar char="-"/>
              <a:tabLst>
                <a:tab pos="183206"/>
              </a:tabLst>
            </a:pP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(4-3)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가장 큰 비율을 차지한 주파수 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20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개로 그래프를 그리면 아래와 같다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.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빨간색이 원본 그래프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파란색이 역푸리에 변환으로 복원한 것이다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.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1A70CA1B-752D-4E59-8FEA-2382D796934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229" y="2685344"/>
            <a:ext cx="3868243" cy="2901181"/>
          </a:xfrm>
          <a:prstGeom prst="rect">
            <a:avLst/>
          </a:prstGeom>
        </p:spPr>
      </p:pic>
    </p:spTree>
    <p:extLst>
      <p:ext uri="{BB962C8B-B14F-4D97-AF65-F5344CB8AC3E}">
        <p14:creationId val="1529046258"/>
      </p:ext>
    </p:extLst>
  </p:cSld>
  <p:clrMapOvr>
    <a:masterClrMapping/>
  </p:clrMapOvr>
  <p:transition/>
  <p:timing/>
</p:sld>
</file>

<file path=ppt/slides/slide9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35973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Lab2(</a:t>
            </a:r>
            <a:r>
              <a:rPr lang="en-US" altLang="ko-KR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11/15</a:t>
            </a:r>
            <a:r>
              <a:rPr 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C10515E7-823B-407C-A45A-BECC8E160C7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96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26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  <p:sp>
        <p:nvSpPr>
          <p:cNvPr id="33" name="object 30">
            <a:extLst>
              <a:ext uri="{FF2B5EF4-FFF2-40B4-BE49-F238E27FC236}">
                <a16:creationId xmlns:a16="http://schemas.microsoft.com/office/drawing/2014/main" id="{5E424E68-0AE5-4700-A7F1-E3E69FF961AC}"/>
              </a:ext>
            </a:extLst>
          </p:cNvPr>
          <p:cNvSpPr txBox="1"/>
          <p:nvPr/>
        </p:nvSpPr>
        <p:spPr>
          <a:xfrm>
            <a:off x="691513" y="1627626"/>
            <a:ext cx="7859921" cy="1331198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en-US" altLang="ko-KR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FFT(</a:t>
            </a:r>
            <a:r>
              <a:rPr lang="ko-KR" altLang="en-US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푸리에 변환</a:t>
            </a:r>
            <a:r>
              <a:rPr lang="en-US" altLang="ko-KR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)</a:t>
            </a:r>
          </a:p>
          <a:p>
            <a:pPr marL="695314" lvl="1" indent="-293565">
              <a:spcBef>
                <a:spcPts val="261"/>
              </a:spcBef>
              <a:buFontTx/>
              <a:buChar char="-"/>
              <a:tabLst>
                <a:tab pos="183206"/>
              </a:tabLst>
            </a:pP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(4-4)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가장 큰 비율을 차지한 주파수 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50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개로 그래프를 그리면 아래와 같다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.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빨간색이 원본 그래프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파란색이 역푸리에 변환으로 복원한 것이다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.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CFBF3A25-0C45-4291-ADCA-B580D200D79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255" y="2801170"/>
            <a:ext cx="3653490" cy="2740117"/>
          </a:xfrm>
          <a:prstGeom prst="rect">
            <a:avLst/>
          </a:prstGeom>
        </p:spPr>
      </p:pic>
    </p:spTree>
    <p:extLst>
      <p:ext uri="{BB962C8B-B14F-4D97-AF65-F5344CB8AC3E}">
        <p14:creationId val="496410751"/>
      </p:ext>
    </p:extLst>
  </p:cSld>
  <p:clrMapOvr>
    <a:masterClrMapping/>
  </p:clrMapOvr>
  <p:transition/>
  <p:timing/>
</p:sld>
</file>

<file path=ppt/slides/slide9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35973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Lab2(</a:t>
            </a:r>
            <a:r>
              <a:rPr lang="en-US" altLang="ko-KR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12/15</a:t>
            </a:r>
            <a:r>
              <a:rPr 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C10515E7-823B-407C-A45A-BECC8E160C7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97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26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  <p:sp>
        <p:nvSpPr>
          <p:cNvPr id="33" name="object 30">
            <a:extLst>
              <a:ext uri="{FF2B5EF4-FFF2-40B4-BE49-F238E27FC236}">
                <a16:creationId xmlns:a16="http://schemas.microsoft.com/office/drawing/2014/main" id="{5E424E68-0AE5-4700-A7F1-E3E69FF961AC}"/>
              </a:ext>
            </a:extLst>
          </p:cNvPr>
          <p:cNvSpPr txBox="1"/>
          <p:nvPr/>
        </p:nvSpPr>
        <p:spPr>
          <a:xfrm>
            <a:off x="691513" y="1627626"/>
            <a:ext cx="7859921" cy="1331198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en-US" altLang="ko-KR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FFT(</a:t>
            </a:r>
            <a:r>
              <a:rPr lang="ko-KR" altLang="en-US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푸리에 변환</a:t>
            </a:r>
            <a:r>
              <a:rPr lang="en-US" altLang="ko-KR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)</a:t>
            </a:r>
          </a:p>
          <a:p>
            <a:pPr marL="695314" lvl="1" indent="-293565">
              <a:spcBef>
                <a:spcPts val="261"/>
              </a:spcBef>
              <a:buFontTx/>
              <a:buChar char="-"/>
              <a:tabLst>
                <a:tab pos="183206"/>
              </a:tabLst>
            </a:pP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(4-5)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가장 큰 비율을 차지한 주파수 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100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개로 그래프를 그리면 아래와 같다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.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빨간색이 원본 그래프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파란색이 역푸리에 변환으로 복원한 것이다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.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B3CDD4B-213F-4D11-8573-F427DD9F7F6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768" y="2744831"/>
            <a:ext cx="3805068" cy="2853801"/>
          </a:xfrm>
          <a:prstGeom prst="rect">
            <a:avLst/>
          </a:prstGeom>
        </p:spPr>
      </p:pic>
    </p:spTree>
    <p:extLst>
      <p:ext uri="{BB962C8B-B14F-4D97-AF65-F5344CB8AC3E}">
        <p14:creationId val="672182368"/>
      </p:ext>
    </p:extLst>
  </p:cSld>
  <p:clrMapOvr>
    <a:masterClrMapping/>
  </p:clrMapOvr>
  <p:transition/>
  <p:timing/>
</p:sld>
</file>

<file path=ppt/slides/slide9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35973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Lab2(</a:t>
            </a:r>
            <a:r>
              <a:rPr lang="en-US" altLang="ko-KR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13/15</a:t>
            </a:r>
            <a:r>
              <a:rPr 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C10515E7-823B-407C-A45A-BECC8E160C7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98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26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  <p:sp>
        <p:nvSpPr>
          <p:cNvPr id="33" name="object 30">
            <a:extLst>
              <a:ext uri="{FF2B5EF4-FFF2-40B4-BE49-F238E27FC236}">
                <a16:creationId xmlns:a16="http://schemas.microsoft.com/office/drawing/2014/main" id="{5E424E68-0AE5-4700-A7F1-E3E69FF961AC}"/>
              </a:ext>
            </a:extLst>
          </p:cNvPr>
          <p:cNvSpPr txBox="1"/>
          <p:nvPr/>
        </p:nvSpPr>
        <p:spPr>
          <a:xfrm>
            <a:off x="691513" y="1627626"/>
            <a:ext cx="7859921" cy="1331198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en-US" altLang="ko-KR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FFT(</a:t>
            </a:r>
            <a:r>
              <a:rPr lang="ko-KR" altLang="en-US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푸리에 변환</a:t>
            </a:r>
            <a:r>
              <a:rPr lang="en-US" altLang="ko-KR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)</a:t>
            </a:r>
          </a:p>
          <a:p>
            <a:pPr marL="695314" lvl="1" indent="-293565">
              <a:spcBef>
                <a:spcPts val="261"/>
              </a:spcBef>
              <a:buFontTx/>
              <a:buChar char="-"/>
              <a:tabLst>
                <a:tab pos="183206"/>
              </a:tabLst>
            </a:pP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(4-6)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가장 큰 비율을 차지한 주파수 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1000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개로 그래프를 그리면 아래와 같다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.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빨간색이 원본 그래프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파란색이 역푸리에 변환으로 복원한 것이다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.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33BC7FC0-8202-453F-9472-77FFA073BB4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386" y="2693336"/>
            <a:ext cx="3931927" cy="2948945"/>
          </a:xfrm>
          <a:prstGeom prst="rect">
            <a:avLst/>
          </a:prstGeom>
        </p:spPr>
      </p:pic>
    </p:spTree>
    <p:extLst>
      <p:ext uri="{BB962C8B-B14F-4D97-AF65-F5344CB8AC3E}">
        <p14:creationId val="2609688464"/>
      </p:ext>
    </p:extLst>
  </p:cSld>
  <p:clrMapOvr>
    <a:masterClrMapping/>
  </p:clrMapOvr>
  <p:transition/>
  <p:timing/>
</p:sld>
</file>

<file path=ppt/slides/slide9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object 2"/>
          <p:cNvGrpSpPr/>
          <p:nvPr/>
        </p:nvGrpSpPr>
        <p:grpSpPr>
          <a:xfrm>
            <a:off x="359714" y="856187"/>
            <a:ext cx="8720537" cy="5146702"/>
            <a:chOff x="359714" y="856187"/>
            <a:chExt cx="8720537" cy="5146702"/>
          </a:xfrm>
        </p:grpSpPr>
        <p:sp>
          <p:nvSpPr>
            <p:cNvPr id="3" name="object 3"/>
            <p:cNvSpPr/>
            <p:nvPr/>
          </p:nvSpPr>
          <p:spPr>
            <a:xfrm>
              <a:off x="359714" y="856806"/>
              <a:ext cx="171246" cy="5146082"/>
            </a:xfrm>
            <a:custGeom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0449" y="5702583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0449" y="1632698"/>
              <a:ext cx="8549803" cy="0"/>
            </a:xfrm>
            <a:custGeom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0449" y="5727351"/>
              <a:ext cx="1315156" cy="237819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3836" y="963218"/>
              <a:ext cx="336251" cy="90483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7834" y="1053712"/>
              <a:ext cx="526535" cy="185162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7834" y="1238887"/>
              <a:ext cx="540877" cy="92581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86909" y="1331468"/>
              <a:ext cx="483522" cy="9258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18189" y="1424060"/>
              <a:ext cx="351897" cy="9258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9422" y="951269"/>
              <a:ext cx="366227" cy="89396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68190" y="1040676"/>
              <a:ext cx="564329" cy="365118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6814" y="1405805"/>
              <a:ext cx="387081" cy="91276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4558" y="856187"/>
              <a:ext cx="258054" cy="65813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81689" y="921999"/>
              <a:ext cx="586488" cy="302534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81689" y="1224535"/>
              <a:ext cx="612550" cy="75631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79435" y="1300177"/>
              <a:ext cx="529144" cy="75631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05507" y="1375807"/>
              <a:ext cx="527829" cy="75631"/>
            </a:xfrm>
            <a:prstGeom prst="rect">
              <a:avLst/>
            </a:prstGeom>
            <a:blipFill>
              <a:blip r:embed="rId15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2447" y="1451438"/>
              <a:ext cx="510889" cy="75631"/>
            </a:xfrm>
            <a:prstGeom prst="rect">
              <a:avLst/>
            </a:prstGeom>
            <a:blipFill>
              <a:blip r:embed="rId16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53728" y="1527069"/>
              <a:ext cx="260663" cy="71727"/>
            </a:xfrm>
            <a:prstGeom prst="rect">
              <a:avLst/>
            </a:prstGeom>
            <a:blipFill>
              <a:blip r:embed="rId17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77654" y="884706"/>
              <a:ext cx="419667" cy="80328"/>
            </a:xfrm>
            <a:prstGeom prst="rect">
              <a:avLst/>
            </a:prstGeom>
            <a:blipFill>
              <a:blip r:embed="rId18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354191" y="965034"/>
              <a:ext cx="590402" cy="82154"/>
            </a:xfrm>
            <a:prstGeom prst="rect">
              <a:avLst/>
            </a:prstGeom>
            <a:blipFill>
              <a:blip r:embed="rId19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43774" y="1047189"/>
              <a:ext cx="600818" cy="82154"/>
            </a:xfrm>
            <a:prstGeom prst="rect">
              <a:avLst/>
            </a:prstGeom>
            <a:blipFill>
              <a:blip r:embed="rId20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26824" y="1129343"/>
              <a:ext cx="600828" cy="82154"/>
            </a:xfrm>
            <a:prstGeom prst="rect">
              <a:avLst/>
            </a:prstGeom>
            <a:blipFill>
              <a:blip r:embed="rId21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2517" y="1211498"/>
              <a:ext cx="619062" cy="82154"/>
            </a:xfrm>
            <a:prstGeom prst="rect">
              <a:avLst/>
            </a:prstGeom>
            <a:blipFill>
              <a:blip r:embed="rId22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82517" y="1293653"/>
              <a:ext cx="606037" cy="164298"/>
            </a:xfrm>
            <a:prstGeom prst="rect">
              <a:avLst/>
            </a:prstGeom>
            <a:blipFill>
              <a:blip r:embed="rId23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24570" y="1457951"/>
              <a:ext cx="427484" cy="76946"/>
            </a:xfrm>
            <a:prstGeom prst="rect">
              <a:avLst/>
            </a:prstGeom>
            <a:blipFill>
              <a:blip r:embed="rId24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ko-KR"/>
              </a:defPPr>
              <a:lvl1pPr marL="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9142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82840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7425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6567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57099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4851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3993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31358" algn="l" defTabSz="782840" rtl="0" eaLnBrk="1" latinLnBrk="1" hangingPunct="1">
                <a:defRPr sz="154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1513" y="1047050"/>
            <a:ext cx="5359738" cy="322537"/>
          </a:xfrm>
          <a:prstGeom prst="rect">
            <a:avLst/>
          </a:prstGeom>
        </p:spPr>
        <p:txBody>
          <a:bodyPr vert="horz" wrap="square" lIns="0" tIns="11416" rIns="0" bIns="0" rtlCol="0">
            <a:spAutoFit/>
          </a:bodyPr>
          <a:lstStyle/>
          <a:p>
            <a:pPr marL="10873">
              <a:lnSpc>
                <a:spcPct val="100000"/>
              </a:lnSpc>
              <a:spcBef>
                <a:spcPts val="90"/>
              </a:spcBef>
              <a:tabLst>
                <a:tab pos="1970690"/>
                <a:tab pos="3267811"/>
                <a:tab pos="4299637"/>
              </a:tabLst>
            </a:pPr>
            <a:r>
              <a:rPr 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Lab2(</a:t>
            </a:r>
            <a:r>
              <a:rPr lang="en-US" altLang="ko-KR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14/15</a:t>
            </a:r>
            <a:r>
              <a:rPr lang="en-US" sz="2397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C10515E7-823B-407C-A45A-BECC8E160C7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914574" y="5212053"/>
            <a:ext cx="1891008" cy="234573"/>
          </a:xfrm>
        </p:spPr>
        <p:txBody>
          <a:bodyPr/>
          <a:lstStyle/>
          <a:p>
            <a:pPr marR="30987" algn="r">
              <a:spcBef>
                <a:spcPts val="21"/>
              </a:spcBef>
            </a:pPr>
            <a:endParaRPr lang="en-US" i="0" spc="-47">
              <a:latin typeface="Trebuchet MS"/>
              <a:cs typeface="Trebuchet MS"/>
            </a:endParaRPr>
          </a:p>
          <a:p>
            <a:pPr marR="30987" algn="r">
              <a:spcBef>
                <a:spcPts val="21"/>
              </a:spcBef>
            </a:pPr>
            <a:r>
              <a:rPr lang="en-US" altLang="ko-KR" i="0" spc="-47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4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99</a:t>
            </a:fld>
            <a:r>
              <a:rPr lang="en-US" altLang="ko-KR" i="0" spc="-98">
                <a:latin typeface="Trebuchet MS"/>
                <a:cs typeface="Trebuchet MS"/>
              </a:rPr>
              <a:t>/</a:t>
            </a:r>
            <a:r>
              <a:rPr lang="en-US" altLang="ko-KR" i="0" spc="-4">
                <a:latin typeface="Trebuchet MS"/>
                <a:cs typeface="Trebuchet MS"/>
              </a:rPr>
              <a:t>26</a:t>
            </a:r>
            <a:r>
              <a:rPr lang="en-US" altLang="ko-KR" i="0" spc="-43">
                <a:latin typeface="Trebuchet MS"/>
                <a:cs typeface="Trebuchet MS"/>
              </a:rPr>
              <a:t>)</a:t>
            </a:r>
            <a:endParaRPr lang="en-US" altLang="ko-KR">
              <a:latin typeface="Trebuchet MS"/>
              <a:cs typeface="Trebuchet MS"/>
            </a:endParaRPr>
          </a:p>
        </p:txBody>
      </p:sp>
      <p:sp>
        <p:nvSpPr>
          <p:cNvPr id="33" name="object 30">
            <a:extLst>
              <a:ext uri="{FF2B5EF4-FFF2-40B4-BE49-F238E27FC236}">
                <a16:creationId xmlns:a16="http://schemas.microsoft.com/office/drawing/2014/main" id="{5E424E68-0AE5-4700-A7F1-E3E69FF961AC}"/>
              </a:ext>
            </a:extLst>
          </p:cNvPr>
          <p:cNvSpPr txBox="1"/>
          <p:nvPr/>
        </p:nvSpPr>
        <p:spPr>
          <a:xfrm>
            <a:off x="691513" y="1627626"/>
            <a:ext cx="7859921" cy="1331198"/>
          </a:xfrm>
          <a:prstGeom prst="rect">
            <a:avLst/>
          </a:prstGeom>
        </p:spPr>
        <p:txBody>
          <a:bodyPr vert="horz" wrap="square" lIns="0" tIns="33162" rIns="0" bIns="0" rtlCol="0">
            <a:spAutoFit/>
          </a:bodyPr>
          <a:lstStyle>
            <a:defPPr>
              <a:defRPr lang="ko-KR"/>
            </a:defPPr>
            <a:lvl1pPr marL="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142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2840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425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6567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7099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851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993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31358" algn="l" defTabSz="782840" rtl="0" eaLnBrk="1" latinLnBrk="1" hangingPunct="1"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663" indent="-172333">
              <a:lnSpc>
                <a:spcPct val="100000"/>
              </a:lnSpc>
              <a:spcBef>
                <a:spcPts val="261"/>
              </a:spcBef>
              <a:buFont typeface="Wingdings"/>
              <a:buChar char=""/>
              <a:tabLst>
                <a:tab pos="183206"/>
              </a:tabLst>
            </a:pPr>
            <a:r>
              <a:rPr lang="en-US" altLang="ko-KR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FFT(</a:t>
            </a:r>
            <a:r>
              <a:rPr lang="ko-KR" altLang="en-US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푸리에 변환</a:t>
            </a:r>
            <a:r>
              <a:rPr lang="en-US" altLang="ko-KR" sz="2055" spc="3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</a:rPr>
              <a:t>)</a:t>
            </a:r>
          </a:p>
          <a:p>
            <a:pPr marL="695314" lvl="1" indent="-293565">
              <a:spcBef>
                <a:spcPts val="261"/>
              </a:spcBef>
              <a:buFontTx/>
              <a:buChar char="-"/>
              <a:tabLst>
                <a:tab pos="183206"/>
              </a:tabLst>
            </a:pP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(4-7)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사분위수를 활용해 데이터를 뽑았으며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, 1354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개의 주파수를 뽑았다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.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그를 복원했으며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빨간색이 원본 그래프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55" spc="30">
                <a:latin typeface="휴먼매직체" pitchFamily="18" charset="-127"/>
                <a:ea typeface="휴먼매직체" pitchFamily="18" charset="-127"/>
              </a:rPr>
              <a:t>파란색이 역푸리에 변환으로 복원한 것이다</a:t>
            </a:r>
            <a:r>
              <a:rPr lang="en-US" altLang="ko-KR" sz="2055" spc="30">
                <a:latin typeface="휴먼매직체" pitchFamily="18" charset="-127"/>
                <a:ea typeface="휴먼매직체" pitchFamily="18" charset="-127"/>
              </a:rPr>
              <a:t>.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33BC7FC0-8202-453F-9472-77FFA073BB4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673" y="2958824"/>
            <a:ext cx="3563900" cy="2672925"/>
          </a:xfrm>
          <a:prstGeom prst="rect">
            <a:avLst/>
          </a:prstGeom>
        </p:spPr>
      </p:pic>
    </p:spTree>
    <p:extLst>
      <p:ext uri="{BB962C8B-B14F-4D97-AF65-F5344CB8AC3E}">
        <p14:creationId val="3810056632"/>
      </p:ext>
    </p:extLst>
  </p:cSld>
  <p:clrMapOvr>
    <a:masterClrMapping/>
  </p:clrMapOvr>
  <p:transition/>
  <p:timing/>
</p:sld>
</file>

<file path=ppt/tags/tag1.xml><?xml version="1.0" encoding="utf-8"?>
<p:tagLst xmlns:p="http://schemas.openxmlformats.org/presentationml/2006/main">
  <p:tag name="AS_NET" val="6.0.36"/>
  <p:tag name="AS_OS" val="Microsoft Windows NT 10.0.20348.0"/>
  <p:tag name="AS_RELEASE_DATE" val="2024.11.14"/>
  <p:tag name="AS_TITLE" val="Aspose.Slides for .NET6"/>
  <p:tag name="AS_VERSION" val="24.11"/>
</p:tagLst>
</file>

<file path=ppt/theme/theme1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맑은 고딕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맑은 고딕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3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맑은 고딕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맑은 고딕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4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맑은 고딕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맑은 고딕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5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맑은 고딕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맑은 고딕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6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맑은 고딕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맑은 고딕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7.xml><?xml version="1.0" encoding="utf-8"?>
<a:theme xmlns:r="http://schemas.openxmlformats.org/officeDocument/2006/relationships"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맑은 고딕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맑은 고딕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On-screen Show (4:3)</PresentationFormat>
  <Paragraphs>550</Paragraphs>
  <Slides>102</Slides>
  <Notes>21</Notes>
  <TotalTime>1</TotalTime>
  <HiddenSlides>0</HiddenSlides>
  <MMClips>3</MMClips>
  <ScaleCrop>0</ScaleCrop>
  <HeadingPairs>
    <vt:vector baseType="variant" size="6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baseType="lpstr" size="113">
      <vt:lpstr>Arial</vt:lpstr>
      <vt:lpstr>Calibri</vt:lpstr>
      <vt:lpstr>맑은 고딕</vt:lpstr>
      <vt:lpstr>Noto Sans CJK JP Regular</vt:lpstr>
      <vt:lpstr>Wingdings</vt:lpstr>
      <vt:lpstr>휴먼매직체</vt:lpstr>
      <vt:lpstr>MV Boli</vt:lpstr>
      <vt:lpstr>Trebuchet MS</vt:lpstr>
      <vt:lpstr>휴먼둥근헤드라인</vt:lpstr>
      <vt:lpstr>Times New Roman</vt:lpstr>
      <vt:lpstr>Office Theme</vt:lpstr>
      <vt:lpstr>All Sensors In Your Smartphone
Accelerometer SensorIISL 2020.04.272018115399 전성윤2019112290 박은화</vt:lpstr>
      <vt:lpstr>PowerPoint Presentation</vt:lpstr>
      <vt:lpstr>Accelerometer(1/6)</vt:lpstr>
      <vt:lpstr>Accelerometer(2/6)</vt:lpstr>
      <vt:lpstr>Accelerometer(3/6)</vt:lpstr>
      <vt:lpstr>Accelerometer(4/6)</vt:lpstr>
      <vt:lpstr>Accelerometer(5/6)</vt:lpstr>
      <vt:lpstr>Accelerometer(6/6)</vt:lpstr>
      <vt:lpstr>Accelerometer in Device(1/4)</vt:lpstr>
      <vt:lpstr>Accelerometer in Device(2/4)</vt:lpstr>
      <vt:lpstr>Accelerometer in Device(3/4)</vt:lpstr>
      <vt:lpstr>Accelerometer in Device(4/4)</vt:lpstr>
      <vt:lpstr>Next Plan</vt:lpstr>
      <vt:lpstr>History</vt:lpstr>
      <vt:lpstr>Accelerometer Sensor
IISL 2020.05.03전성윤 박은화</vt:lpstr>
      <vt:lpstr>PowerPoint Presentation</vt:lpstr>
      <vt:lpstr>Accelerometer Test (1/20)</vt:lpstr>
      <vt:lpstr>Accelerometer Test (2/20)</vt:lpstr>
      <vt:lpstr>Accelerometer Test (3/20)</vt:lpstr>
      <vt:lpstr>Accelerometer Test (4/20)</vt:lpstr>
      <vt:lpstr>Accelerometer Test (5/20)</vt:lpstr>
      <vt:lpstr>Accelerometer Test (6/20)</vt:lpstr>
      <vt:lpstr>Accelerometer Test (7/20)</vt:lpstr>
      <vt:lpstr>Accelerometer Test (8/20)</vt:lpstr>
      <vt:lpstr>Accelerometer Test (9/20)</vt:lpstr>
      <vt:lpstr>Accelerometer Test (10/20)</vt:lpstr>
      <vt:lpstr>Accelerometer Test (11/20)</vt:lpstr>
      <vt:lpstr>Accelerometer Test (12/20)</vt:lpstr>
      <vt:lpstr>Accelerometer Test (13/20)</vt:lpstr>
      <vt:lpstr>Accelerometer Test (14/20)</vt:lpstr>
      <vt:lpstr>Accelerometer Test (15/20)</vt:lpstr>
      <vt:lpstr>Accelerometer Test (16/20)</vt:lpstr>
      <vt:lpstr>Accelerometer Test (17/20)</vt:lpstr>
      <vt:lpstr>Accelerometer Test (18/20)</vt:lpstr>
      <vt:lpstr>Accelerometer Test (19/20)</vt:lpstr>
      <vt:lpstr>Accelerometer Test (20/20)</vt:lpstr>
      <vt:lpstr>Sensor Filter (1/9)</vt:lpstr>
      <vt:lpstr>Sensor Filter (2/9)</vt:lpstr>
      <vt:lpstr>Sensor Filter (3/9)</vt:lpstr>
      <vt:lpstr>Sensor Filter (4/9)</vt:lpstr>
      <vt:lpstr>Sensor Filter (5/9)</vt:lpstr>
      <vt:lpstr>Sensor Filter (6/9)</vt:lpstr>
      <vt:lpstr>Sensor Filter (7/9)</vt:lpstr>
      <vt:lpstr>Sensor Filter (8/9)</vt:lpstr>
      <vt:lpstr>Sensor Filter (9/9)</vt:lpstr>
      <vt:lpstr>Future Works</vt:lpstr>
      <vt:lpstr>References</vt:lpstr>
      <vt:lpstr>History</vt:lpstr>
      <vt:lpstr>Accelerometer Sensor
IISL 2020.05.11전성윤 박은화</vt:lpstr>
      <vt:lpstr>PowerPoint Presentation</vt:lpstr>
      <vt:lpstr>Complementary Filter(1/4)</vt:lpstr>
      <vt:lpstr>Complementary Filter(2/4)</vt:lpstr>
      <vt:lpstr>Complementary Filter(3/4)</vt:lpstr>
      <vt:lpstr>Complementary Filter(4/4)</vt:lpstr>
      <vt:lpstr>Kalman Filter(1/3)</vt:lpstr>
      <vt:lpstr>Kalman Filter(2/3)</vt:lpstr>
      <vt:lpstr>Kalman Filter(3/3)</vt:lpstr>
      <vt:lpstr>Thesis</vt:lpstr>
      <vt:lpstr>Thesis</vt:lpstr>
      <vt:lpstr>Thesis</vt:lpstr>
      <vt:lpstr>Future Works</vt:lpstr>
      <vt:lpstr>References</vt:lpstr>
      <vt:lpstr>History</vt:lpstr>
      <vt:lpstr>Accelerometer Sensor
IIsl 2020.05.18전성윤 박은화</vt:lpstr>
      <vt:lpstr>PowerPoint Presentation</vt:lpstr>
      <vt:lpstr>LAB(1/10)</vt:lpstr>
      <vt:lpstr>LAB(2/10)</vt:lpstr>
      <vt:lpstr>LAB(3/10)</vt:lpstr>
      <vt:lpstr>LAB(4/10)</vt:lpstr>
      <vt:lpstr>LAB(5/10)</vt:lpstr>
      <vt:lpstr>LAB(6/10)</vt:lpstr>
      <vt:lpstr>LAB(7/10)</vt:lpstr>
      <vt:lpstr>LAB(8/10)</vt:lpstr>
      <vt:lpstr>LAB(9/10)</vt:lpstr>
      <vt:lpstr>LAB(10/10)</vt:lpstr>
      <vt:lpstr>References</vt:lpstr>
      <vt:lpstr>History</vt:lpstr>
      <vt:lpstr>Accelerometer Sensor
IISL 2020.05.25박은화 전성윤</vt:lpstr>
      <vt:lpstr>PowerPoint Presentation</vt:lpstr>
      <vt:lpstr>Lab1(1/6)</vt:lpstr>
      <vt:lpstr>Lab1(2/6)</vt:lpstr>
      <vt:lpstr>Lab1(3/6)</vt:lpstr>
      <vt:lpstr>Lab1(4/6)</vt:lpstr>
      <vt:lpstr>Lab1(5/6)</vt:lpstr>
      <vt:lpstr>Lab1(6/6)</vt:lpstr>
      <vt:lpstr>Lab2(1/15)</vt:lpstr>
      <vt:lpstr>Lab2(2/15)</vt:lpstr>
      <vt:lpstr>Lab2(3/15)</vt:lpstr>
      <vt:lpstr>Lab2(4/14)</vt:lpstr>
      <vt:lpstr>Lab2(5/15)</vt:lpstr>
      <vt:lpstr>Lab2(6/15)</vt:lpstr>
      <vt:lpstr>Lab2(7/15)</vt:lpstr>
      <vt:lpstr>Lab2(8/15)</vt:lpstr>
      <vt:lpstr>Lab2(9/15)</vt:lpstr>
      <vt:lpstr>Lab2(10/15)</vt:lpstr>
      <vt:lpstr>Lab2(11/15)</vt:lpstr>
      <vt:lpstr>Lab2(12/15)</vt:lpstr>
      <vt:lpstr>Lab2(13/15)</vt:lpstr>
      <vt:lpstr>Lab2(14/15)</vt:lpstr>
      <vt:lpstr>Lab2(15/15)</vt:lpstr>
      <vt:lpstr>References</vt:lpstr>
      <vt:lpstr>History</vt:lpstr>
    </vt:vector>
  </TitlesOfParts>
  <LinksUpToDate>0</LinksUpToDate>
  <SharedDoc>0</SharedDoc>
  <HyperlinksChanged>0</HyperlinksChanged>
  <Application>Aspose.Slides for .NET</Application>
  <AppVersion>24.1100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cp:revision>1</cp:revision>
  <cp:lastPrinted>2024-12-15T04:41:02.042</cp:lastPrinted>
  <dcterms:created xsi:type="dcterms:W3CDTF">2024-12-15T12:41:02Z</dcterms:created>
  <dcterms:modified xsi:type="dcterms:W3CDTF">2024-12-15T12:41:13Z</dcterms:modified>
</cp:coreProperties>
</file>